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5" r:id="rId6"/>
    <p:sldId id="266" r:id="rId7"/>
    <p:sldId id="267" r:id="rId8"/>
    <p:sldId id="268" r:id="rId9"/>
    <p:sldId id="260" r:id="rId10"/>
    <p:sldId id="269" r:id="rId11"/>
    <p:sldId id="270" r:id="rId12"/>
    <p:sldId id="271" r:id="rId13"/>
    <p:sldId id="261" r:id="rId14"/>
    <p:sldId id="262" r:id="rId15"/>
    <p:sldId id="263" r:id="rId16"/>
    <p:sldId id="272" r:id="rId17"/>
    <p:sldId id="273" r:id="rId18"/>
    <p:sldId id="274" r:id="rId19"/>
    <p:sldId id="275" r:id="rId20"/>
    <p:sldId id="277" r:id="rId21"/>
    <p:sldId id="278" r:id="rId22"/>
    <p:sldId id="279" r:id="rId23"/>
    <p:sldId id="280" r:id="rId24"/>
    <p:sldId id="281" r:id="rId25"/>
    <p:sldId id="276" r:id="rId2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71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4AF1EF-91AE-439F-A005-F5FEDFEA9168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CBE48-F4E7-4AA7-83B5-FDD1D72CA9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E50D7-E4A0-4A4E-B877-71664643DD2C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7F45E7-39BA-46BC-A28A-55EB758C72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A5380-0FC1-4D62-A0CC-515591A8A244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EDEF6-5811-4454-A0E3-D63F8C8791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85E15-E0CF-494F-8D81-805FB47035A5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1F1A-8A3E-4765-B008-AEC0C5404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09E1E-9032-44E7-BAB2-4E09F99EE5AC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C8BD69-0590-410B-AD92-B2B5D69B15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5B60BB-EDE1-4DA4-BF38-DCC09CA94060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FBDA58-12D5-4473-873C-0C635A823A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B02358-CFF0-4572-9937-554184A80D79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29098E-1528-4647-AA8C-1EB5C101C7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46BC1F-A5CA-49E1-BC41-F7FDAE120582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51264-9A69-4738-928F-FE458DFD42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3DF3-EF95-4107-8F1F-DCB93E6F23B8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9E3D05-90EF-4740-9B91-AB9C0D543D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0D9A9-286A-4607-9976-7D8EAE6B7878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B92353-200C-4077-8BE0-3DAF0E7233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E4BD8-AC89-4A7E-A68E-A76523A9D3D3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063FE-7FD5-47EB-B52F-4C7516B760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7EEE7AC-754E-4C73-80A9-E49B7632AA2A}" type="datetimeFigureOut">
              <a:rPr lang="ru-RU"/>
              <a:pPr>
                <a:defRPr/>
              </a:pPr>
              <a:t>29.08.2013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7D0B7B8-44A2-4ED1-9237-8ACEAFB5D3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813" y="357188"/>
            <a:ext cx="7715250" cy="357187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uk-UA" dirty="0" smtClean="0"/>
              <a:t>Презентація роботи методичної комісії вчителів української мови та літератури</a:t>
            </a:r>
            <a:br>
              <a:rPr lang="uk-UA" dirty="0" smtClean="0"/>
            </a:br>
            <a:r>
              <a:rPr lang="uk-UA" dirty="0" smtClean="0"/>
              <a:t>Ладижинської ЗОШ І-ІІІ ст. №4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dirty="0" smtClean="0"/>
              <a:t> 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6164" b="9589"/>
          <a:stretch>
            <a:fillRect/>
          </a:stretch>
        </p:blipFill>
        <p:spPr bwMode="auto">
          <a:xfrm>
            <a:off x="2071670" y="3929066"/>
            <a:ext cx="4762500" cy="29289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2253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>
                <a:latin typeface="+mj-lt"/>
                <a:ea typeface="+mj-ea"/>
                <a:cs typeface="+mj-cs"/>
              </a:rPr>
              <a:t> 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Участь в олімпіадах та конкурсах</a:t>
            </a:r>
            <a:b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2012-2013 </a:t>
            </a:r>
            <a:r>
              <a:rPr lang="uk-U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н.р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F:\Новая папка (5)\Людмила\Бережецька Н. Ю\IMG_4648.JPG"/>
          <p:cNvPicPr>
            <a:picLocks noChangeAspect="1" noChangeArrowheads="1"/>
          </p:cNvPicPr>
          <p:nvPr/>
        </p:nvPicPr>
        <p:blipFill>
          <a:blip r:embed="rId3"/>
          <a:srcRect t="19208"/>
          <a:stretch>
            <a:fillRect/>
          </a:stretch>
        </p:blipFill>
        <p:spPr bwMode="auto">
          <a:xfrm>
            <a:off x="5000625" y="1643063"/>
            <a:ext cx="36099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454025" y="2581275"/>
            <a:ext cx="4046538" cy="22463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0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II</a:t>
            </a:r>
            <a:r>
              <a:rPr lang="uk-UA" sz="20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етап Міжнародного конкурсу знавців української мови </a:t>
            </a:r>
          </a:p>
          <a:p>
            <a:pPr>
              <a:defRPr/>
            </a:pPr>
            <a:r>
              <a:rPr lang="uk-UA" sz="20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ім. П. </a:t>
            </a:r>
            <a:r>
              <a:rPr lang="uk-UA" sz="2000" b="1" i="1" dirty="0" err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Яцика</a:t>
            </a:r>
            <a:endParaRPr lang="ru-RU" sz="2000" dirty="0">
              <a:solidFill>
                <a:srgbClr val="7030A0"/>
              </a:solidFill>
              <a:cs typeface="Arial" pitchFamily="34" charset="0"/>
            </a:endParaRPr>
          </a:p>
          <a:p>
            <a:pPr eaLnBrk="0" hangingPunct="0">
              <a:defRPr/>
            </a:pP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8 клас – </a:t>
            </a:r>
            <a:r>
              <a:rPr lang="en-US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</a:t>
            </a: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І місце – Ткачук</a:t>
            </a:r>
            <a:r>
              <a:rPr lang="en-US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Віктор;</a:t>
            </a:r>
          </a:p>
          <a:p>
            <a:pPr eaLnBrk="0" hangingPunct="0">
              <a:defRPr/>
            </a:pP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8 клас –ІІІ місце – </a:t>
            </a:r>
            <a:r>
              <a:rPr lang="uk-UA" sz="2000" b="1" i="1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Вихватнюк</a:t>
            </a: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Віолета</a:t>
            </a:r>
          </a:p>
          <a:p>
            <a:pPr eaLnBrk="0" hangingPunct="0">
              <a:defRPr/>
            </a:pP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2355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>
                <a:latin typeface="+mj-lt"/>
                <a:ea typeface="+mj-ea"/>
                <a:cs typeface="+mj-cs"/>
              </a:rPr>
              <a:t> 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Участь в олімпіадах та конкурсах</a:t>
            </a:r>
            <a:b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2012-2013 </a:t>
            </a:r>
            <a:r>
              <a:rPr lang="uk-U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н.р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2357438"/>
            <a:ext cx="4238625" cy="3179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072063" y="2286000"/>
            <a:ext cx="3714750" cy="169227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Міська олімпіада з української мови та літератури</a:t>
            </a:r>
            <a:endParaRPr lang="ru-RU" sz="2400" dirty="0">
              <a:solidFill>
                <a:srgbClr val="7030A0"/>
              </a:solidFill>
              <a:cs typeface="Arial" pitchFamily="34" charset="0"/>
            </a:endParaRPr>
          </a:p>
          <a:p>
            <a:pPr eaLnBrk="0" hangingPunct="0">
              <a:defRPr/>
            </a:pP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9 клас – </a:t>
            </a:r>
            <a:r>
              <a:rPr lang="en-US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</a:t>
            </a: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ІІ місце – </a:t>
            </a:r>
            <a:r>
              <a:rPr lang="uk-UA" sz="2000" b="1" i="1" dirty="0" err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Дідик</a:t>
            </a: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Анна.</a:t>
            </a:r>
            <a:endParaRPr lang="ru-RU" sz="2000" dirty="0">
              <a:solidFill>
                <a:schemeClr val="tx1"/>
              </a:solidFill>
              <a:cs typeface="Arial" pitchFamily="34" charset="0"/>
            </a:endParaRPr>
          </a:p>
          <a:p>
            <a:pPr eaLnBrk="0" hangingPunct="0">
              <a:defRPr/>
            </a:pPr>
            <a:endParaRPr lang="uk-UA" sz="20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5000625" y="5214938"/>
            <a:ext cx="3714750" cy="83026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2400" b="1" i="1" dirty="0">
                <a:solidFill>
                  <a:srgbClr val="7030A0"/>
                </a:solidFill>
                <a:cs typeface="Times New Roman" pitchFamily="18" charset="0"/>
              </a:rPr>
              <a:t>Обласний конкурс </a:t>
            </a:r>
            <a:r>
              <a:rPr lang="uk-UA" sz="2400" b="1" i="1" dirty="0" err="1">
                <a:solidFill>
                  <a:srgbClr val="7030A0"/>
                </a:solidFill>
                <a:cs typeface="Times New Roman" pitchFamily="18" charset="0"/>
              </a:rPr>
              <a:t>“Весілля”</a:t>
            </a:r>
            <a:r>
              <a:rPr lang="uk-UA" sz="2400" b="1" i="1" dirty="0">
                <a:solidFill>
                  <a:srgbClr val="7030A0"/>
                </a:solidFill>
                <a:cs typeface="Times New Roman" pitchFamily="18" charset="0"/>
              </a:rPr>
              <a:t> </a:t>
            </a: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– </a:t>
            </a:r>
            <a:r>
              <a:rPr lang="en-US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</a:t>
            </a: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І місце </a:t>
            </a:r>
            <a:endParaRPr lang="uk-UA" sz="2000" dirty="0">
              <a:solidFill>
                <a:schemeClr val="tx1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2457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500034" y="357166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dirty="0">
                <a:latin typeface="+mj-lt"/>
                <a:ea typeface="+mj-ea"/>
                <a:cs typeface="+mj-cs"/>
              </a:rPr>
              <a:t> 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Участь в олімпіадах та конкурсах</a:t>
            </a:r>
            <a:b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2012-2013 </a:t>
            </a:r>
            <a:r>
              <a:rPr lang="uk-U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н.р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.</a:t>
            </a:r>
            <a:endParaRPr lang="ru-RU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28625" y="4568825"/>
            <a:ext cx="8215313" cy="1762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II</a:t>
            </a:r>
            <a:r>
              <a:rPr lang="uk-UA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етап </a:t>
            </a:r>
            <a:r>
              <a:rPr lang="uk-UA" sz="2400" b="1" i="1">
                <a:solidFill>
                  <a:srgbClr val="7030A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uk-UA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іжнародного конкурсу знавців української мови </a:t>
            </a:r>
          </a:p>
          <a:p>
            <a:pPr>
              <a:defRPr/>
            </a:pPr>
            <a:r>
              <a:rPr lang="uk-UA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ім. П. Яцика</a:t>
            </a:r>
            <a:endParaRPr lang="ru-RU" sz="2400">
              <a:solidFill>
                <a:srgbClr val="7030A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5клас – ІІІ місце – Огороднік Марина;</a:t>
            </a: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6 клас – </a:t>
            </a:r>
            <a:r>
              <a:rPr lang="en-US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</a:t>
            </a:r>
            <a:r>
              <a:rPr lang="uk-UA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місце – Іщенко Ярослава;</a:t>
            </a:r>
            <a:endParaRPr lang="ru-RU" sz="200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</a:rPr>
              <a:t>              </a:t>
            </a:r>
            <a:r>
              <a:rPr lang="en-US" sz="2000" b="1" i="1">
                <a:solidFill>
                  <a:schemeClr val="tx1"/>
                </a:solidFill>
              </a:rPr>
              <a:t>III</a:t>
            </a:r>
            <a:r>
              <a:rPr lang="uk-UA" sz="2000" b="1" i="1">
                <a:solidFill>
                  <a:schemeClr val="tx1"/>
                </a:solidFill>
              </a:rPr>
              <a:t> місце – Запісочна Єлизавета.</a:t>
            </a: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00063" y="1643063"/>
            <a:ext cx="5214937" cy="15081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Міжнародний літературно-мовний</a:t>
            </a:r>
            <a:endParaRPr lang="ru-RU" sz="2400" b="1" i="1">
              <a:solidFill>
                <a:srgbClr val="7030A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uk-UA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      конкурс ім. Т. Шевченка</a:t>
            </a:r>
            <a:endParaRPr lang="ru-RU" sz="2400" b="1" i="1">
              <a:solidFill>
                <a:srgbClr val="7030A0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uk-UA" sz="2400" b="1" i="1">
                <a:solidFill>
                  <a:srgbClr val="7030A0"/>
                </a:solidFill>
              </a:rPr>
              <a:t>                          ІІІ етап</a:t>
            </a:r>
            <a:endParaRPr lang="ru-RU" sz="2400" b="1" i="1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</a:rPr>
              <a:t>Іщенко Ярослава - </a:t>
            </a:r>
            <a:r>
              <a:rPr lang="uk-UA" sz="2000" b="1" i="1">
                <a:solidFill>
                  <a:srgbClr val="000000"/>
                </a:solidFill>
              </a:rPr>
              <a:t>ІІІ </a:t>
            </a:r>
            <a:r>
              <a:rPr lang="uk-UA" sz="2000" b="1" i="1">
                <a:solidFill>
                  <a:schemeClr val="tx1"/>
                </a:solidFill>
              </a:rPr>
              <a:t>місце.</a:t>
            </a:r>
            <a:endParaRPr lang="uk-UA" sz="2000" b="1" i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1000108"/>
            <a:ext cx="2071702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Виховні заходи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Громик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О. 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560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85750" y="1579563"/>
            <a:ext cx="8429625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uk-UA" sz="2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1. Година спілкування у 7-А класі</a:t>
            </a:r>
            <a:r>
              <a:rPr lang="uk-UA" sz="2000" b="1" i="1">
                <a:ea typeface="Calibri" pitchFamily="34" charset="0"/>
                <a:cs typeface="Times New Roman" pitchFamily="18" charset="0"/>
              </a:rPr>
              <a:t>,</a:t>
            </a:r>
            <a:r>
              <a:rPr lang="uk-UA" sz="2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 присвячена Дню української писемності та мови.</a:t>
            </a:r>
            <a:endParaRPr lang="ru-RU" sz="200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/>
            <a:r>
              <a:rPr lang="uk-UA" sz="2000" b="1" i="1">
                <a:latin typeface="Calibri" pitchFamily="34" charset="0"/>
                <a:ea typeface="Calibri" pitchFamily="34" charset="0"/>
                <a:cs typeface="Times New Roman" pitchFamily="18" charset="0"/>
              </a:rPr>
              <a:t>2. «Провісник долі України» - свято для 6-7 класів</a:t>
            </a:r>
            <a:r>
              <a:rPr lang="uk-UA" sz="2000" b="1" i="1">
                <a:cs typeface="Times New Roman" pitchFamily="18" charset="0"/>
              </a:rPr>
              <a:t>,</a:t>
            </a:r>
            <a:r>
              <a:rPr lang="uk-UA" sz="2000" b="1" i="1">
                <a:latin typeface="Calibri" pitchFamily="34" charset="0"/>
                <a:ea typeface="Calibri" pitchFamily="34" charset="0"/>
                <a:cs typeface="Calibri" pitchFamily="34" charset="0"/>
              </a:rPr>
              <a:t> присвячене Дню народження Т. Шевченка.</a:t>
            </a:r>
            <a:endParaRPr lang="ru-RU" sz="2000">
              <a:latin typeface="Calibri" pitchFamily="34" charset="0"/>
              <a:cs typeface="Arial" charset="0"/>
            </a:endParaRPr>
          </a:p>
          <a:p>
            <a:pPr eaLnBrk="0" hangingPunct="0"/>
            <a:endParaRPr lang="ru-RU" sz="2000">
              <a:latin typeface="Calibri" pitchFamily="34" charset="0"/>
              <a:cs typeface="Arial" charset="0"/>
            </a:endParaRPr>
          </a:p>
        </p:txBody>
      </p:sp>
      <p:pic>
        <p:nvPicPr>
          <p:cNvPr id="6" name="Рисунок 5" descr="F:\Новая папка (5)\Людмила\Портфоліо Громик Олена Василівна\SAM_62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857496"/>
            <a:ext cx="6643734" cy="38317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Проведення тижня української мови та літератури</a:t>
            </a:r>
            <a:endParaRPr lang="ru-RU" dirty="0"/>
          </a:p>
        </p:txBody>
      </p:sp>
      <p:sp>
        <p:nvSpPr>
          <p:cNvPr id="2662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pic>
        <p:nvPicPr>
          <p:cNvPr id="4" name="Рисунок 3" descr="F:\Новая папка (5)\Людмила\Портфоліо Громик Олена Василівна\SAM_620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285992"/>
            <a:ext cx="4133850" cy="28670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F:\Новая папка (5)\Людмила\Портфоліо Громик Олена Василівна\SAM_621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285992"/>
            <a:ext cx="421484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Проведення тижня української мови та літератури</a:t>
            </a:r>
            <a:endParaRPr lang="ru-RU" dirty="0"/>
          </a:p>
        </p:txBody>
      </p:sp>
      <p:sp>
        <p:nvSpPr>
          <p:cNvPr id="2765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  <a:endParaRPr lang="ru-RU" smtClean="0"/>
          </a:p>
        </p:txBody>
      </p:sp>
      <p:pic>
        <p:nvPicPr>
          <p:cNvPr id="5" name="Рисунок 4" descr="F:\Новая папка (5)\Людмила\Портфоліо Громик Олена Василівна\SAM_622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1571625"/>
            <a:ext cx="434975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F:\Новая папка (5)\Людмила\Портфоліо Громик Олена Василівна\SAM_62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5" y="3786188"/>
            <a:ext cx="4357688" cy="268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2867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Виховні заходи</a:t>
            </a:r>
            <a:b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Бережецька</a:t>
            </a: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Н. Ю.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Рисунок 5" descr="F:\Новая папка (5)\Людмила\Бережецька Н. Ю\IMG_4818.JPG"/>
          <p:cNvPicPr>
            <a:picLocks noChangeAspect="1" noChangeArrowheads="1"/>
          </p:cNvPicPr>
          <p:nvPr/>
        </p:nvPicPr>
        <p:blipFill>
          <a:blip r:embed="rId3"/>
          <a:srcRect r="2101" b="7079"/>
          <a:stretch>
            <a:fillRect/>
          </a:stretch>
        </p:blipFill>
        <p:spPr bwMode="auto">
          <a:xfrm>
            <a:off x="500063" y="2857500"/>
            <a:ext cx="4214812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2357438" y="1571625"/>
            <a:ext cx="57054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uk-UA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Василь Королів-Старий                                   </a:t>
            </a:r>
          </a:p>
          <a:p>
            <a:r>
              <a:rPr lang="uk-UA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Збірка фантастичних казок «Нечиста сила». </a:t>
            </a:r>
          </a:p>
          <a:p>
            <a:r>
              <a:rPr lang="uk-UA" sz="2000" b="1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Шоу – показ мод</a:t>
            </a:r>
            <a:endParaRPr lang="uk-UA" sz="2000" b="1">
              <a:ea typeface="Calibri" pitchFamily="34" charset="0"/>
              <a:cs typeface="Arial" charset="0"/>
            </a:endParaRPr>
          </a:p>
        </p:txBody>
      </p:sp>
      <p:pic>
        <p:nvPicPr>
          <p:cNvPr id="8" name="Рисунок 7" descr="F:\Новая папка (5)\Людмила\Бережецька Н. Ю\IMG_48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88" y="2857500"/>
            <a:ext cx="4071937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2969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Виховні заходи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Юрчик Н. А.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88" y="2500313"/>
            <a:ext cx="4714875" cy="353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785813" y="1643063"/>
            <a:ext cx="7286625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Конкурс  для учнів 9-х класів з української мови та літератури</a:t>
            </a:r>
            <a:endParaRPr lang="uk-UA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3072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Виховні заходи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Войтюк Л. М.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71750" y="1643063"/>
            <a:ext cx="43211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«Чи знаєш ти літературу?»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6" name="Рисунок 5" descr="C:\Users\Владимир\Desktop\Папка\захід\IMG_098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2071678"/>
            <a:ext cx="3143272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C:\Users\Владимир\Desktop\Папка\захід\IMG_094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3116"/>
            <a:ext cx="3143272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Владимир\Desktop\Папка\захід\IMG_0905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24" y="4357694"/>
            <a:ext cx="3000396" cy="2347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Владимир\Desktop\Папка\захід\IMG_0907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4429132"/>
            <a:ext cx="3214710" cy="2217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3174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Виховні заходи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Войтюк Л. М.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571750" y="1643063"/>
            <a:ext cx="36433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2800" b="1">
                <a:latin typeface="Calibri" pitchFamily="34" charset="0"/>
              </a:rPr>
              <a:t>«З Днем писемності!»</a:t>
            </a:r>
            <a:endParaRPr lang="ru-RU" sz="2800" b="1">
              <a:latin typeface="Calibri" pitchFamily="34" charset="0"/>
            </a:endParaRP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1928802"/>
            <a:ext cx="3035348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000240"/>
            <a:ext cx="2857500" cy="2505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4155270"/>
            <a:ext cx="2928958" cy="2440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Наша  кафедра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1714500"/>
            <a:ext cx="4905375" cy="4229100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7" name="Picture 3" descr="C:\Users\Владимир\Desktop\1304787829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3" y="642938"/>
            <a:ext cx="973137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Users\Владимир\Desktop\130478782907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43813" y="642938"/>
            <a:ext cx="973137" cy="560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Відкриті уроки 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Громик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О.В.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27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43000" y="1643063"/>
            <a:ext cx="6643688" cy="400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2000" b="1" i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Урок за твором Ліни Костенко «Маруся Чурай» , 11 клас</a:t>
            </a:r>
            <a:endParaRPr lang="uk-UA" sz="20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123.jpg"/>
          <p:cNvPicPr/>
          <p:nvPr/>
        </p:nvPicPr>
        <p:blipFill>
          <a:blip r:embed="rId3" cstate="print"/>
          <a:srcRect l="16810"/>
          <a:stretch>
            <a:fillRect/>
          </a:stretch>
        </p:blipFill>
        <p:spPr>
          <a:xfrm>
            <a:off x="142844" y="2214554"/>
            <a:ext cx="2928958" cy="318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00760" y="2357430"/>
            <a:ext cx="2286016" cy="30289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2043102"/>
            <a:ext cx="3071834" cy="46077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Відкриті уроки 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Войтюк Л.М.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379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Прямоугольник 3"/>
          <p:cNvSpPr/>
          <p:nvPr/>
        </p:nvSpPr>
        <p:spPr>
          <a:xfrm>
            <a:off x="1071563" y="1643063"/>
            <a:ext cx="6715125" cy="64611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Усеперемагаюча сила добра (за твором В. Королева-Старого «</a:t>
            </a:r>
            <a:r>
              <a:rPr lang="uk-UA" b="1" dirty="0" err="1"/>
              <a:t>Хуха</a:t>
            </a:r>
            <a:r>
              <a:rPr lang="uk-UA" b="1" dirty="0"/>
              <a:t> Моховинка»), 5 клас</a:t>
            </a:r>
            <a:endParaRPr lang="ru-RU" b="1" dirty="0"/>
          </a:p>
        </p:txBody>
      </p:sp>
      <p:pic>
        <p:nvPicPr>
          <p:cNvPr id="5" name="Picture 4" descr="IMG_378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619327"/>
            <a:ext cx="2928958" cy="3907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1" descr="IMG_3770"/>
          <p:cNvPicPr>
            <a:picLocks noChangeAspect="1" noChangeArrowheads="1"/>
          </p:cNvPicPr>
          <p:nvPr/>
        </p:nvPicPr>
        <p:blipFill>
          <a:blip r:embed="rId4" cstate="print"/>
          <a:srcRect l="2381" t="6344" r="2381"/>
          <a:stretch>
            <a:fillRect/>
          </a:stretch>
        </p:blipFill>
        <p:spPr bwMode="auto">
          <a:xfrm>
            <a:off x="4500562" y="2357429"/>
            <a:ext cx="3000396" cy="22144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IMG_3763"/>
          <p:cNvPicPr>
            <a:picLocks noChangeAspect="1" noChangeArrowheads="1"/>
          </p:cNvPicPr>
          <p:nvPr/>
        </p:nvPicPr>
        <p:blipFill>
          <a:blip r:embed="rId5" cstate="print"/>
          <a:srcRect l="2343" t="6284"/>
          <a:stretch>
            <a:fillRect/>
          </a:stretch>
        </p:blipFill>
        <p:spPr bwMode="auto">
          <a:xfrm>
            <a:off x="4500562" y="4572008"/>
            <a:ext cx="2957369" cy="21158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 </a:t>
            </a:r>
            <a:endParaRPr lang="ru-RU" smtClean="0"/>
          </a:p>
        </p:txBody>
      </p:sp>
      <p:sp>
        <p:nvSpPr>
          <p:cNvPr id="34819" name="Содержимое 2"/>
          <p:cNvSpPr>
            <a:spLocks noGrp="1"/>
          </p:cNvSpPr>
          <p:nvPr>
            <p:ph idx="1"/>
          </p:nvPr>
        </p:nvSpPr>
        <p:spPr>
          <a:xfrm>
            <a:off x="428625" y="1714500"/>
            <a:ext cx="82296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anchor="ctr">
            <a:normAutofit fontScale="9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 Відкриті уроки </a:t>
            </a:r>
            <a:b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lang="uk-UA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+mj-ea"/>
                <a:cs typeface="+mj-cs"/>
              </a:rPr>
              <a:t>Войтюк Л.М.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285875" y="1571625"/>
            <a:ext cx="7000875" cy="64611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>
              <a:defRPr/>
            </a:pPr>
            <a:r>
              <a:rPr lang="uk-UA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Щастя тим, хто йде далі</a:t>
            </a:r>
            <a:r>
              <a:rPr lang="uk-UA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ru-RU" b="1" dirty="0">
                <a:solidFill>
                  <a:schemeClr val="tx1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(За твором С. Талан  </a:t>
            </a:r>
            <a:r>
              <a:rPr lang="uk-UA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«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Коли ти поруч</a:t>
            </a:r>
            <a:r>
              <a:rPr lang="uk-UA" b="1" dirty="0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»</a:t>
            </a:r>
            <a:r>
              <a:rPr lang="uk-UA" b="1" dirty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), 10 клас</a:t>
            </a:r>
            <a:endParaRPr lang="uk-UA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C:\Users\Владимир\Desktop\1\IMG_460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357430"/>
            <a:ext cx="3429024" cy="23907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http://www.oblrada.sumy.ua/images/stories/galleries/20120907-glu04/resized_DSCN93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8662" y="4714884"/>
            <a:ext cx="2786082" cy="1981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Users\Владимир\Desktop\1\IMG_4759.JPG"/>
          <p:cNvPicPr/>
          <p:nvPr/>
        </p:nvPicPr>
        <p:blipFill>
          <a:blip r:embed="rId5" cstate="print"/>
          <a:srcRect t="3866" b="4745"/>
          <a:stretch>
            <a:fillRect/>
          </a:stretch>
        </p:blipFill>
        <p:spPr bwMode="auto">
          <a:xfrm>
            <a:off x="5500694" y="2357430"/>
            <a:ext cx="2000264" cy="2290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 descr="C:\Users\Владимир\Desktop\1\IMG_4753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3570" y="4548186"/>
            <a:ext cx="1785950" cy="23098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Участь у творчій групі міста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584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14313" y="1428750"/>
            <a:ext cx="8929687" cy="923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r>
              <a:rPr lang="uk-UA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Тема: «Соціокультурна лінія з української мови для 5 класу за новою програмою»</a:t>
            </a:r>
            <a:endParaRPr lang="ru-RU" b="1" i="1">
              <a:solidFill>
                <a:schemeClr val="tx1"/>
              </a:solidFill>
              <a:ea typeface="Calibri" pitchFamily="34" charset="0"/>
              <a:cs typeface="Arial" charset="0"/>
            </a:endParaRPr>
          </a:p>
          <a:p>
            <a:pPr eaLnBrk="0" hangingPunct="0"/>
            <a:r>
              <a:rPr lang="uk-UA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Результат: видання збірника</a:t>
            </a:r>
            <a:endParaRPr lang="ru-RU" b="1" i="1">
              <a:solidFill>
                <a:schemeClr val="tx1"/>
              </a:solidFill>
              <a:cs typeface="Arial" charset="0"/>
            </a:endParaRPr>
          </a:p>
          <a:p>
            <a:pPr eaLnBrk="0" hangingPunct="0"/>
            <a:r>
              <a:rPr lang="uk-UA" b="1" i="1">
                <a:solidFill>
                  <a:schemeClr val="tx1"/>
                </a:solidFill>
                <a:ea typeface="Calibri" pitchFamily="34" charset="0"/>
                <a:cs typeface="Calibri" pitchFamily="34" charset="0"/>
              </a:rPr>
              <a:t>Учасник групи : Войтюк Л.М.</a:t>
            </a:r>
            <a:endParaRPr lang="uk-UA" b="1" i="1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/>
          <a:srcRect t="8835"/>
          <a:stretch>
            <a:fillRect/>
          </a:stretch>
        </p:blipFill>
        <p:spPr bwMode="auto">
          <a:xfrm>
            <a:off x="357158" y="2714620"/>
            <a:ext cx="3686195" cy="3614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Владимир\Desktop\IMG_270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143116"/>
            <a:ext cx="3257550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8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4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Методична діяльність</a:t>
            </a:r>
            <a:endParaRPr lang="ru-RU" smtClean="0"/>
          </a:p>
        </p:txBody>
      </p:sp>
      <p:sp>
        <p:nvSpPr>
          <p:cNvPr id="389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mtClean="0"/>
              <a:t>Виступи на сем</a:t>
            </a:r>
            <a:r>
              <a:rPr lang="uk-UA" smtClean="0"/>
              <a:t>інарах, педрадах, педагогічних читаннях, засіданнях методкомісій.</a:t>
            </a:r>
            <a:endParaRPr lang="ru-RU" smtClean="0"/>
          </a:p>
          <a:p>
            <a:endParaRPr lang="ru-RU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2636838"/>
            <a:ext cx="4537075" cy="3671887"/>
          </a:xfrm>
          <a:prstGeom prst="rect">
            <a:avLst/>
          </a:prstGeom>
          <a:ln w="38100" cap="sq">
            <a:solidFill>
              <a:srgbClr val="FF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071678"/>
            <a:ext cx="8229600" cy="1368000"/>
          </a:xfrm>
        </p:spPr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Творчого натхнення вам, дорогі колеги!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endParaRPr lang="ru-RU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6867" name="Содержимое 2"/>
          <p:cNvSpPr>
            <a:spLocks noGrp="1"/>
          </p:cNvSpPr>
          <p:nvPr>
            <p:ph idx="1"/>
          </p:nvPr>
        </p:nvSpPr>
        <p:spPr>
          <a:xfrm>
            <a:off x="6143625" y="5357813"/>
            <a:ext cx="2543175" cy="7683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</a:t>
            </a:r>
            <a:endParaRPr lang="ru-RU" smtClean="0"/>
          </a:p>
        </p:txBody>
      </p:sp>
      <p:pic>
        <p:nvPicPr>
          <p:cNvPr id="4" name="Рисунок 3"/>
          <p:cNvPicPr/>
          <p:nvPr/>
        </p:nvPicPr>
        <p:blipFill>
          <a:blip r:embed="rId3"/>
          <a:srcRect t="28025" b="54670"/>
          <a:stretch>
            <a:fillRect/>
          </a:stretch>
        </p:blipFill>
        <p:spPr bwMode="auto">
          <a:xfrm>
            <a:off x="1714480" y="4429132"/>
            <a:ext cx="5648325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/>
          <p:nvPr/>
        </p:nvPicPr>
        <p:blipFill>
          <a:blip r:embed="rId3"/>
          <a:srcRect t="28025" b="54670"/>
          <a:stretch>
            <a:fillRect/>
          </a:stretch>
        </p:blipFill>
        <p:spPr bwMode="auto">
          <a:xfrm>
            <a:off x="1857356" y="571480"/>
            <a:ext cx="5648325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sz="48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Громик</a:t>
            </a:r>
            <a:r>
              <a:rPr lang="uk-UA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Олена Василівна</a:t>
            </a:r>
            <a:endParaRPr lang="ru-RU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pic>
        <p:nvPicPr>
          <p:cNvPr id="4" name="Рисунок 3" descr="123.jpg"/>
          <p:cNvPicPr/>
          <p:nvPr/>
        </p:nvPicPr>
        <p:blipFill>
          <a:blip r:embed="rId3" cstate="print"/>
          <a:srcRect l="16810"/>
          <a:stretch>
            <a:fillRect/>
          </a:stretch>
        </p:blipFill>
        <p:spPr>
          <a:xfrm>
            <a:off x="5000628" y="2071678"/>
            <a:ext cx="2928958" cy="3182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36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071563" y="2071688"/>
            <a:ext cx="3714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Стаж  роботи – </a:t>
            </a:r>
            <a:r>
              <a:rPr lang="uk-UA" sz="4800" b="1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 років</a:t>
            </a:r>
            <a:endParaRPr lang="ru-RU" sz="480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Категорія – </a:t>
            </a:r>
            <a:endParaRPr lang="uk-UA" sz="4800" b="1" i="1">
              <a:solidFill>
                <a:srgbClr val="40404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 b="1" i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перша</a:t>
            </a:r>
            <a:endParaRPr lang="uk-UA" sz="48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Бережецька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Наталя Юріївна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pic>
        <p:nvPicPr>
          <p:cNvPr id="4" name="Рисунок 3" descr="F:\Новая папка (5)\Людмила\Бережецька Н. Ю\IMG_4648.JPG"/>
          <p:cNvPicPr/>
          <p:nvPr/>
        </p:nvPicPr>
        <p:blipFill>
          <a:blip r:embed="rId3" cstate="print"/>
          <a:srcRect l="40909" t="20525" r="-4545"/>
          <a:stretch>
            <a:fillRect/>
          </a:stretch>
        </p:blipFill>
        <p:spPr bwMode="auto">
          <a:xfrm>
            <a:off x="1428728" y="1428736"/>
            <a:ext cx="2786082" cy="48577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4786313" y="1857375"/>
            <a:ext cx="3714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Стаж  роботи – </a:t>
            </a:r>
            <a:r>
              <a:rPr lang="uk-UA" sz="4800" b="1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20 років</a:t>
            </a:r>
            <a:endParaRPr lang="ru-RU" sz="480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Категорія – </a:t>
            </a:r>
            <a:endParaRPr lang="uk-UA" sz="4800" b="1" i="1">
              <a:solidFill>
                <a:srgbClr val="40404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 b="1" i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перша</a:t>
            </a:r>
            <a:endParaRPr lang="uk-UA" sz="48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Король Вікторія Миколаївна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41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071563" y="2071688"/>
            <a:ext cx="3714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Стаж  роботи – </a:t>
            </a:r>
            <a:r>
              <a:rPr lang="uk-UA" sz="4800" b="1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24 роки</a:t>
            </a:r>
            <a:endParaRPr lang="ru-RU" sz="480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Категорія – </a:t>
            </a:r>
            <a:endParaRPr lang="uk-UA" sz="4800" b="1" i="1">
              <a:solidFill>
                <a:srgbClr val="40404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 b="1" i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перша</a:t>
            </a:r>
            <a:endParaRPr lang="uk-UA" sz="4800">
              <a:latin typeface="Calibri" pitchFamily="34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 l="32616" t="3642" r="16473"/>
          <a:stretch>
            <a:fillRect/>
          </a:stretch>
        </p:blipFill>
        <p:spPr bwMode="auto">
          <a:xfrm>
            <a:off x="4714876" y="1541644"/>
            <a:ext cx="3000396" cy="42590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Юрчик Ніна Андріївна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pic>
        <p:nvPicPr>
          <p:cNvPr id="4" name="Рисунок 3" descr="D:\Photos\9 клас\IMG_4677.JPG"/>
          <p:cNvPicPr/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1357290" y="1643050"/>
            <a:ext cx="3071834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4643438" y="2000250"/>
            <a:ext cx="371475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Стаж  роботи – </a:t>
            </a:r>
            <a:r>
              <a:rPr lang="uk-UA" sz="4800" b="1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26 років</a:t>
            </a:r>
            <a:endParaRPr lang="ru-RU" sz="480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Категорія – </a:t>
            </a:r>
            <a:endParaRPr lang="uk-UA" sz="4800" b="1" i="1">
              <a:solidFill>
                <a:srgbClr val="40404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 b="1" i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вища</a:t>
            </a:r>
            <a:endParaRPr lang="uk-UA" sz="48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Овчарук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Олена Леонідівна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1714488"/>
            <a:ext cx="2950071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000125" y="1785938"/>
            <a:ext cx="3714750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Стаж  роботи – </a:t>
            </a:r>
            <a:r>
              <a:rPr lang="uk-UA" sz="4800" b="1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14 років</a:t>
            </a:r>
            <a:endParaRPr lang="ru-RU" sz="480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Категорія – </a:t>
            </a:r>
            <a:endParaRPr lang="uk-UA" sz="4800" b="1" i="1">
              <a:solidFill>
                <a:srgbClr val="40404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 b="1" i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перша</a:t>
            </a:r>
            <a:endParaRPr lang="uk-UA" sz="4800">
              <a:latin typeface="Calibri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Войтюк Людмила Михайлівна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</a:t>
            </a:r>
            <a:endParaRPr lang="ru-RU" smtClean="0"/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714875" y="1143000"/>
            <a:ext cx="3600450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Стаж  роботи – </a:t>
            </a:r>
            <a:r>
              <a:rPr lang="uk-UA" sz="4800" b="1" i="1">
                <a:solidFill>
                  <a:srgbClr val="40404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18 років</a:t>
            </a:r>
            <a:endParaRPr lang="ru-RU" sz="4800">
              <a:latin typeface="Calibri" pitchFamily="34" charset="0"/>
              <a:ea typeface="Calibri" pitchFamily="34" charset="0"/>
              <a:cs typeface="Arial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Times New Roman" pitchFamily="18" charset="0"/>
              </a:rPr>
              <a:t>Категорія – </a:t>
            </a:r>
            <a:endParaRPr lang="uk-UA" sz="4800" b="1" i="1">
              <a:solidFill>
                <a:srgbClr val="40404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 b="1" i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вища</a:t>
            </a:r>
          </a:p>
          <a:p>
            <a:pPr eaLnBrk="0" hangingPunct="0">
              <a:tabLst>
                <a:tab pos="90488" algn="l"/>
              </a:tabLst>
            </a:pPr>
            <a:r>
              <a:rPr lang="uk-UA" sz="4800">
                <a:latin typeface="Calibri" pitchFamily="34" charset="0"/>
                <a:ea typeface="Calibri" pitchFamily="34" charset="0"/>
                <a:cs typeface="Calibri" pitchFamily="34" charset="0"/>
              </a:rPr>
              <a:t>Звання – </a:t>
            </a:r>
            <a:endParaRPr lang="uk-UA" sz="4800" b="1" i="1">
              <a:solidFill>
                <a:srgbClr val="40404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0" hangingPunct="0">
              <a:tabLst>
                <a:tab pos="90488" algn="l"/>
              </a:tabLst>
            </a:pPr>
            <a:r>
              <a:rPr lang="uk-UA" sz="4800" b="1" i="1">
                <a:solidFill>
                  <a:srgbClr val="404040"/>
                </a:solidFill>
                <a:latin typeface="Calibri" pitchFamily="34" charset="0"/>
                <a:cs typeface="Times New Roman" pitchFamily="18" charset="0"/>
              </a:rPr>
              <a:t>“учитель-методист”</a:t>
            </a:r>
          </a:p>
          <a:p>
            <a:pPr eaLnBrk="0" hangingPunct="0">
              <a:tabLst>
                <a:tab pos="90488" algn="l"/>
              </a:tabLst>
            </a:pPr>
            <a:endParaRPr lang="uk-UA" sz="4800" b="1" i="1">
              <a:solidFill>
                <a:srgbClr val="404040"/>
              </a:solidFill>
              <a:latin typeface="Calibri" pitchFamily="34" charset="0"/>
              <a:cs typeface="Times New Roman" pitchFamily="18" charset="0"/>
            </a:endParaRPr>
          </a:p>
          <a:p>
            <a:pPr eaLnBrk="0" hangingPunct="0">
              <a:tabLst>
                <a:tab pos="90488" algn="l"/>
              </a:tabLst>
            </a:pPr>
            <a:endParaRPr lang="uk-UA" sz="4800">
              <a:latin typeface="Calibri" pitchFamily="34" charset="0"/>
              <a:cs typeface="Arial" charset="0"/>
            </a:endParaRPr>
          </a:p>
        </p:txBody>
      </p:sp>
      <p:pic>
        <p:nvPicPr>
          <p:cNvPr id="5" name="Рисунок 4" descr="C:\Users\Владимир\Desktop\1\IMG_0008.JPG"/>
          <p:cNvPicPr/>
          <p:nvPr/>
        </p:nvPicPr>
        <p:blipFill>
          <a:blip r:embed="rId3" cstate="print"/>
          <a:srcRect l="21646" r="26724"/>
          <a:stretch>
            <a:fillRect/>
          </a:stretch>
        </p:blipFill>
        <p:spPr bwMode="auto">
          <a:xfrm>
            <a:off x="1357290" y="1714488"/>
            <a:ext cx="306705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dirty="0" smtClean="0"/>
              <a:t> 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Участь в олімпіадах та конкурсах</a:t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2012-2013 </a:t>
            </a:r>
            <a:r>
              <a:rPr lang="uk-UA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н.р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.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uk-UA" smtClean="0"/>
              <a:t>  </a:t>
            </a:r>
            <a:endParaRPr lang="ru-RU" smtClean="0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5072063" y="1643063"/>
            <a:ext cx="3714750" cy="24320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uk-UA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Міська олімпіада з української мови та літератури</a:t>
            </a:r>
            <a:endParaRPr lang="ru-RU" sz="2400">
              <a:solidFill>
                <a:srgbClr val="7030A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7 клас – </a:t>
            </a:r>
            <a:r>
              <a:rPr lang="en-US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</a:t>
            </a:r>
            <a:r>
              <a:rPr lang="uk-UA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місце - Сабатович Роман;</a:t>
            </a:r>
            <a:endParaRPr lang="ru-RU" sz="200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</a:rPr>
              <a:t>11 клас – </a:t>
            </a:r>
            <a:r>
              <a:rPr lang="en-US" sz="2000" b="1" i="1">
                <a:solidFill>
                  <a:schemeClr val="tx1"/>
                </a:solidFill>
              </a:rPr>
              <a:t>III</a:t>
            </a:r>
            <a:r>
              <a:rPr lang="uk-UA" sz="2000" b="1" i="1">
                <a:solidFill>
                  <a:schemeClr val="tx1"/>
                </a:solidFill>
              </a:rPr>
              <a:t>  місце - Осадча Мирослава.</a:t>
            </a:r>
            <a:endParaRPr lang="uk-UA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428625" y="4570413"/>
            <a:ext cx="8215313" cy="20669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>
              <a:defRPr/>
            </a:pPr>
            <a:r>
              <a:rPr lang="en-US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II</a:t>
            </a:r>
            <a:r>
              <a:rPr lang="uk-UA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 етап </a:t>
            </a:r>
            <a:r>
              <a:rPr lang="uk-UA" sz="2400" b="1" i="1">
                <a:solidFill>
                  <a:srgbClr val="7030A0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М</a:t>
            </a:r>
            <a:r>
              <a:rPr lang="uk-UA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іжнародного конкурсу знавців української мови </a:t>
            </a:r>
          </a:p>
          <a:p>
            <a:pPr>
              <a:defRPr/>
            </a:pPr>
            <a:r>
              <a:rPr lang="uk-UA" sz="2400" b="1" i="1">
                <a:solidFill>
                  <a:srgbClr val="7030A0"/>
                </a:solidFill>
                <a:ea typeface="Calibri" pitchFamily="34" charset="0"/>
                <a:cs typeface="Times New Roman" pitchFamily="18" charset="0"/>
              </a:rPr>
              <a:t>ім. П. Яцика</a:t>
            </a:r>
            <a:endParaRPr lang="ru-RU" sz="2400">
              <a:solidFill>
                <a:srgbClr val="7030A0"/>
              </a:solidFill>
              <a:ea typeface="Calibri" pitchFamily="34" charset="0"/>
              <a:cs typeface="Arial" charset="0"/>
            </a:endParaRP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7 клас – </a:t>
            </a:r>
            <a:r>
              <a:rPr lang="en-US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II</a:t>
            </a:r>
            <a:r>
              <a:rPr lang="uk-UA" sz="2000" b="1" i="1">
                <a:solidFill>
                  <a:schemeClr val="tx1"/>
                </a:solidFill>
                <a:ea typeface="Calibri" pitchFamily="34" charset="0"/>
                <a:cs typeface="Times New Roman" pitchFamily="18" charset="0"/>
              </a:rPr>
              <a:t> місце - Сабатович Роман;</a:t>
            </a:r>
            <a:endParaRPr lang="ru-RU" sz="200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</a:rPr>
              <a:t>              </a:t>
            </a:r>
            <a:r>
              <a:rPr lang="en-US" sz="2000" b="1" i="1">
                <a:solidFill>
                  <a:schemeClr val="tx1"/>
                </a:solidFill>
              </a:rPr>
              <a:t>III</a:t>
            </a:r>
            <a:r>
              <a:rPr lang="uk-UA" sz="2000" b="1" i="1">
                <a:solidFill>
                  <a:schemeClr val="tx1"/>
                </a:solidFill>
              </a:rPr>
              <a:t> місце - Засядівко Юлія;</a:t>
            </a:r>
            <a:endParaRPr lang="ru-RU" sz="200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</a:rPr>
              <a:t>11 клас -  </a:t>
            </a:r>
            <a:r>
              <a:rPr lang="en-US" sz="2000" b="1" i="1">
                <a:solidFill>
                  <a:schemeClr val="tx1"/>
                </a:solidFill>
              </a:rPr>
              <a:t>II</a:t>
            </a:r>
            <a:r>
              <a:rPr lang="uk-UA" sz="2000" b="1" i="1">
                <a:solidFill>
                  <a:schemeClr val="tx1"/>
                </a:solidFill>
              </a:rPr>
              <a:t> місце - Осадча Мирослава;</a:t>
            </a:r>
            <a:endParaRPr lang="ru-RU" sz="200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uk-UA" sz="2000" b="1" i="1">
                <a:solidFill>
                  <a:schemeClr val="tx1"/>
                </a:solidFill>
              </a:rPr>
              <a:t>               </a:t>
            </a:r>
            <a:r>
              <a:rPr lang="en-US" sz="2000" b="1" i="1">
                <a:solidFill>
                  <a:schemeClr val="tx1"/>
                </a:solidFill>
              </a:rPr>
              <a:t>III</a:t>
            </a:r>
            <a:r>
              <a:rPr lang="uk-UA" sz="2000" b="1" i="1">
                <a:solidFill>
                  <a:schemeClr val="tx1"/>
                </a:solidFill>
              </a:rPr>
              <a:t> місце -  Мащенко Даниїл.</a:t>
            </a:r>
            <a:endParaRPr lang="uk-UA" sz="2000">
              <a:solidFill>
                <a:schemeClr val="tx1"/>
              </a:solidFill>
              <a:cs typeface="Arial" charset="0"/>
            </a:endParaRPr>
          </a:p>
        </p:txBody>
      </p:sp>
      <p:pic>
        <p:nvPicPr>
          <p:cNvPr id="8" name="Рисунок 7" descr="F:\Новая папка (5)\Людмила\Роздрукувати\IMG_4830.JPG"/>
          <p:cNvPicPr/>
          <p:nvPr/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714348" y="1500174"/>
            <a:ext cx="3857652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nimBg="1"/>
      <p:bldP spid="1843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</TotalTime>
  <Words>297</Words>
  <Application>Microsoft Office PowerPoint</Application>
  <PresentationFormat>Экран (4:3)</PresentationFormat>
  <Paragraphs>94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9" baseType="lpstr">
      <vt:lpstr>Arial</vt:lpstr>
      <vt:lpstr>Calibri</vt:lpstr>
      <vt:lpstr>Times New Roman</vt:lpstr>
      <vt:lpstr>Тема Office</vt:lpstr>
      <vt:lpstr> Презентація роботи методичної комісії вчителів української мови та літератури Ладижинської ЗОШ І-ІІІ ст. №4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 </vt:lpstr>
      <vt:lpstr> </vt:lpstr>
      <vt:lpstr> </vt:lpstr>
      <vt:lpstr>Слайд 13</vt:lpstr>
      <vt:lpstr>Слайд 14</vt:lpstr>
      <vt:lpstr>Слайд 15</vt:lpstr>
      <vt:lpstr> </vt:lpstr>
      <vt:lpstr> </vt:lpstr>
      <vt:lpstr> </vt:lpstr>
      <vt:lpstr> </vt:lpstr>
      <vt:lpstr>Слайд 20</vt:lpstr>
      <vt:lpstr>Слайд 21</vt:lpstr>
      <vt:lpstr> </vt:lpstr>
      <vt:lpstr>Слайд 23</vt:lpstr>
      <vt:lpstr>Методична діяльність</vt:lpstr>
      <vt:lpstr>Слайд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Презентація роботи методичної комісії вчителів української мови та літератури Ладижинської ЗОШ І-ІІІ ст. №4</dc:title>
  <dc:creator>Владимир</dc:creator>
  <cp:lastModifiedBy>User</cp:lastModifiedBy>
  <cp:revision>47</cp:revision>
  <dcterms:created xsi:type="dcterms:W3CDTF">2013-08-21T04:25:41Z</dcterms:created>
  <dcterms:modified xsi:type="dcterms:W3CDTF">2013-08-29T04:44:43Z</dcterms:modified>
</cp:coreProperties>
</file>