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6" r:id="rId2"/>
    <p:sldId id="263" r:id="rId3"/>
    <p:sldId id="260" r:id="rId4"/>
    <p:sldId id="261" r:id="rId5"/>
    <p:sldId id="262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81" r:id="rId18"/>
    <p:sldId id="283" r:id="rId19"/>
    <p:sldId id="285" r:id="rId20"/>
  </p:sldIdLst>
  <p:sldSz cx="9144000" cy="6858000" type="screen4x3"/>
  <p:notesSz cx="6858000" cy="9144000"/>
  <p:defaultTextStyle>
    <a:lvl1pPr marL="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443" autoAdjust="0"/>
    <p:restoredTop sz="94660" autoAdjust="0"/>
  </p:normalViewPr>
  <p:slideViewPr>
    <p:cSldViewPr>
      <p:cViewPr varScale="1">
        <p:scale>
          <a:sx n="79" d="100"/>
          <a:sy n="79" d="100"/>
        </p:scale>
        <p:origin x="-94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ru-RU" sz="1200"/>
            </a:lvl1pPr>
            <a:extLst/>
          </a:lstStyle>
          <a:p>
            <a:fld id="{6E7D018D-748F-47BF-843A-40349A141CAC}" type="datetimeFigureOut">
              <a:rPr lang="ru-RU" smtClean="0"/>
              <a:pPr/>
              <a:t>08.10.2013</a:t>
            </a:fld>
            <a:endParaRPr lang="ru-RU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ru-RU" sz="1200"/>
            </a:lvl1pPr>
            <a:extLst/>
          </a:lstStyle>
          <a:p>
            <a:fld id="{04AC5213-BACC-41AB-9B61-B40CF6C529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ru-RU" sz="1200"/>
            </a:lvl1pPr>
            <a:extLst/>
          </a:lstStyle>
          <a:p>
            <a:fld id="{23E9B8FB-2ABD-42C9-A6DA-A6789EAF441D}" type="datetimeFigureOut">
              <a:rPr/>
              <a:pPr/>
              <a:t>6/30/2006</a:t>
            </a:fld>
            <a:endParaRPr lang="ru-RU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ru-RU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ru-RU" sz="1200"/>
            </a:lvl1pPr>
            <a:extLst/>
          </a:lstStyle>
          <a:p>
            <a:fld id="{BE2A7042-DEED-4AA1-9E89-4A16B2572577}" type="slidenum">
              <a:rPr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 eaLnBrk="1" latinLnBrk="0" hangingPunct="1">
              <a:buFontTx/>
              <a:buNone/>
              <a:defRPr kumimoji="0" lang="ru-RU" sz="48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ru-RU"/>
              <a:t>Заголовок фотоальбома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08.10.2013</a:t>
            </a:fld>
            <a:endParaRPr kumimoji="0" lang="ru-RU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chemeClr val="bg1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 eaLnBrk="1" latinLnBrk="0" hangingPunct="1">
              <a:buNone/>
              <a:defRPr kumimoji="0" lang="ru-RU" sz="2000">
                <a:solidFill>
                  <a:srgbClr val="FFFFFF"/>
                </a:solidFill>
              </a:defRPr>
            </a:lvl1pPr>
          </a:lstStyle>
          <a:p>
            <a:pPr lvl="0"/>
            <a:r>
              <a:rPr kumimoji="0" lang="ru-RU"/>
              <a:t>Щелкните, чтобы добавить дату и прочие сведения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08.10.2013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смешан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08.10.2013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08.10.2013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08.10.2013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сверху, книжная с больш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08.10.2013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сверху: 1 книжная и 3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08.10.2013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сверху: 3 альбомных и 2 книж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08.10.2013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сверху: 3 книжных и 2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08.10.2013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08.10.2013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08.10.2013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2400" i="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08.10.2013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08.10.2013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/>
              <a:pPr/>
              <a:t>‹#›</a:t>
            </a:fld>
            <a:endParaRPr kumimoji="0"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/>
              <a:pPr/>
              <a:t>‹#›</a:t>
            </a:fld>
            <a:endParaRPr kumimoji="0"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08.10.2013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Альбомная (на весь экра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kumimoji="0" lang="ru-RU" i="0"/>
              <a:t>Щелкните значок, чтобы добавить фотографию размером со всю страницу</a:t>
            </a:r>
            <a:endParaRPr kumimoji="0" lang="ru-RU" i="0" baseline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08.10.2013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здел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ru-RU"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ru-RU"/>
              <a:t>Подзаголовок слайда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ru-RU"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ru-RU"/>
              <a:t>Заголовок раздела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08.10.2013</a:t>
            </a:fld>
            <a:endParaRPr kumimoji="0" lang="ru-RU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08.10.2013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08.10.2013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смешан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08.10.2013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08.10.2013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08.10.2013</a:t>
            </a:fld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pPr algn="l"/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fld id="{8A4431D5-1B33-458B-8AFD-CECCB0FA18CB}" type="slidenum">
              <a:rPr kumimoji="0" lang="ru-RU">
                <a:solidFill>
                  <a:schemeClr val="bg1"/>
                </a:solidFill>
              </a:rPr>
              <a:pPr/>
              <a:t>‹#›</a:t>
            </a:fld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lang="ru-RU"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kumimoji="0" lang="ru-RU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kumimoji="0" lang="ru-RU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kumimoji="0" lang="ru-RU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kumimoji="0" lang="ru-RU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kumimoji="0" lang="ru-RU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>
            <a:extLst/>
          </a:lstStyle>
          <a:p>
            <a:pPr algn="ctr"/>
            <a:r>
              <a:rPr lang="uk-UA" sz="4400" dirty="0" smtClean="0"/>
              <a:t>Методичне об</a:t>
            </a:r>
            <a:r>
              <a:rPr lang="en-US" sz="4400" dirty="0" smtClean="0"/>
              <a:t>’</a:t>
            </a:r>
            <a:r>
              <a:rPr lang="uk-UA" sz="4400" dirty="0" smtClean="0"/>
              <a:t>єднання вчителів початкових класів</a:t>
            </a:r>
            <a:endParaRPr lang="ru-RU" sz="4400" dirty="0"/>
          </a:p>
        </p:txBody>
      </p:sp>
      <p:pic>
        <p:nvPicPr>
          <p:cNvPr id="5" name="Рисунок 4" descr="P4250158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rcRect l="909" r="909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1800" b="1" dirty="0" smtClean="0"/>
              <a:t>Попик </a:t>
            </a:r>
            <a:r>
              <a:rPr lang="uk-UA" sz="1800" b="1" dirty="0" err="1" smtClean="0"/>
              <a:t>Нталія</a:t>
            </a:r>
            <a:r>
              <a:rPr lang="uk-UA" sz="1800" b="1" dirty="0" smtClean="0"/>
              <a:t> Володимирівна </a:t>
            </a:r>
            <a:r>
              <a:rPr lang="uk-UA" sz="1800" dirty="0" smtClean="0"/>
              <a:t>– вчитель першої категорії, 22 роки педагогічного стажу.</a:t>
            </a:r>
          </a:p>
          <a:p>
            <a:pPr algn="ctr"/>
            <a:r>
              <a:rPr lang="uk-UA" sz="1800" dirty="0" smtClean="0"/>
              <a:t>Тема по самоосвіті: Формування колективних взаємовідносин дітей молодшого шкільного віку</a:t>
            </a:r>
            <a:endParaRPr lang="ru-RU" sz="1800" dirty="0"/>
          </a:p>
        </p:txBody>
      </p:sp>
      <p:pic>
        <p:nvPicPr>
          <p:cNvPr id="7" name="Рисунок 6" descr="IMG_0248.jpg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/>
          <a:srcRect l="21872" r="21872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276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t="2498" b="2498"/>
          <a:stretch>
            <a:fillRect/>
          </a:stretch>
        </p:blipFill>
        <p:spPr>
          <a:xfrm>
            <a:off x="533400" y="219075"/>
            <a:ext cx="6610350" cy="4710113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00034" y="5072074"/>
            <a:ext cx="7786742" cy="1285884"/>
          </a:xfrm>
        </p:spPr>
        <p:txBody>
          <a:bodyPr>
            <a:noAutofit/>
          </a:bodyPr>
          <a:lstStyle/>
          <a:p>
            <a:pPr algn="ctr"/>
            <a:r>
              <a:rPr lang="uk-UA" sz="1800" b="1" dirty="0" smtClean="0"/>
              <a:t>Вітряк Алла Анатоліївна </a:t>
            </a:r>
            <a:r>
              <a:rPr lang="uk-UA" sz="1800" dirty="0" smtClean="0"/>
              <a:t>– вчитель вищої категорії, старший вчитель, 24 роки педагогічного стажу. </a:t>
            </a:r>
          </a:p>
          <a:p>
            <a:pPr algn="ctr"/>
            <a:r>
              <a:rPr lang="uk-UA" sz="1800" dirty="0" smtClean="0"/>
              <a:t>Тема по самоосвіті: Використання інтерактивних прийомів навчання на уроках</a:t>
            </a:r>
            <a:endParaRPr lang="ru-RU" sz="1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979.JPG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/>
          <a:srcRect l="21872" r="21872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uk-UA" dirty="0" smtClean="0"/>
              <a:t>Виховний захід у 3-А класі </a:t>
            </a:r>
            <a:r>
              <a:rPr lang="uk-UA" dirty="0" err="1" smtClean="0"/>
              <a:t>“До</a:t>
            </a:r>
            <a:r>
              <a:rPr lang="uk-UA" dirty="0" smtClean="0"/>
              <a:t> нас прийшло </a:t>
            </a:r>
            <a:r>
              <a:rPr lang="uk-UA" dirty="0" err="1" smtClean="0"/>
              <a:t>Різдво.”</a:t>
            </a:r>
            <a:endParaRPr lang="uk-UA" dirty="0" smtClean="0"/>
          </a:p>
          <a:p>
            <a:r>
              <a:rPr lang="uk-UA" dirty="0" smtClean="0"/>
              <a:t>Вчитель </a:t>
            </a:r>
            <a:r>
              <a:rPr lang="uk-UA" dirty="0" err="1" smtClean="0"/>
              <a:t>Мисько</a:t>
            </a:r>
            <a:r>
              <a:rPr lang="uk-UA" dirty="0" smtClean="0"/>
              <a:t> Галина Семенівна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849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5556" r="5556"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dirty="0" smtClean="0"/>
              <a:t>Урок української мови у 3-А класі на тему </a:t>
            </a:r>
            <a:r>
              <a:rPr lang="uk-UA" sz="2000" dirty="0" err="1" smtClean="0"/>
              <a:t>“Суфікс.”</a:t>
            </a:r>
            <a:r>
              <a:rPr lang="uk-UA" sz="2000" dirty="0" smtClean="0"/>
              <a:t> Вчитель </a:t>
            </a:r>
            <a:r>
              <a:rPr lang="uk-UA" sz="2000" dirty="0" err="1" smtClean="0"/>
              <a:t>Мисько</a:t>
            </a:r>
            <a:r>
              <a:rPr lang="uk-UA" sz="2000" dirty="0" smtClean="0"/>
              <a:t> Галина Семенівна.</a:t>
            </a:r>
            <a:endParaRPr lang="ru-RU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4250157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algn="ctr"/>
            <a:r>
              <a:rPr sz="2000" dirty="0" smtClean="0"/>
              <a:t>В</a:t>
            </a:r>
            <a:r>
              <a:rPr lang="uk-UA" sz="2000" dirty="0" err="1" smtClean="0"/>
              <a:t>иступ</a:t>
            </a:r>
            <a:r>
              <a:rPr lang="uk-UA" sz="2000" dirty="0" smtClean="0"/>
              <a:t> психолога </a:t>
            </a:r>
            <a:r>
              <a:rPr lang="uk-UA" sz="2000" b="1" dirty="0" err="1" smtClean="0"/>
              <a:t>Леденьової</a:t>
            </a:r>
            <a:r>
              <a:rPr lang="uk-UA" sz="2000" b="1" dirty="0" smtClean="0"/>
              <a:t> В.В.</a:t>
            </a:r>
            <a:r>
              <a:rPr lang="uk-UA" sz="2000" dirty="0" smtClean="0"/>
              <a:t> на тему: </a:t>
            </a:r>
            <a:r>
              <a:rPr lang="uk-UA" sz="2000" dirty="0" err="1" smtClean="0"/>
              <a:t>“Виховання</a:t>
            </a:r>
            <a:r>
              <a:rPr lang="uk-UA" sz="2000" dirty="0" smtClean="0"/>
              <a:t> гіперактивної </a:t>
            </a:r>
            <a:r>
              <a:rPr lang="uk-UA" sz="2000" dirty="0" err="1" smtClean="0"/>
              <a:t>дитини.”</a:t>
            </a:r>
            <a:endParaRPr lang="ru-RU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одинне свято (Засядівко Л. А.)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dirty="0" smtClean="0"/>
              <a:t>Виховний захід </a:t>
            </a:r>
            <a:r>
              <a:rPr lang="uk-UA" sz="2000" dirty="0" err="1" smtClean="0"/>
              <a:t>“Родинне</a:t>
            </a:r>
            <a:r>
              <a:rPr lang="uk-UA" sz="2000" dirty="0" smtClean="0"/>
              <a:t> </a:t>
            </a:r>
            <a:r>
              <a:rPr lang="uk-UA" sz="2000" dirty="0" err="1" smtClean="0"/>
              <a:t>свято”</a:t>
            </a:r>
            <a:r>
              <a:rPr lang="uk-UA" sz="2000" dirty="0" smtClean="0"/>
              <a:t>.</a:t>
            </a:r>
            <a:r>
              <a:rPr lang="uk-UA" sz="2000" dirty="0" smtClean="0"/>
              <a:t> Класний керівник </a:t>
            </a:r>
            <a:r>
              <a:rPr lang="uk-UA" sz="2000" b="1" dirty="0" err="1" smtClean="0"/>
              <a:t>Засядівко</a:t>
            </a:r>
            <a:r>
              <a:rPr lang="uk-UA" sz="2000" b="1" dirty="0" smtClean="0"/>
              <a:t> Лариса Аркадіївна.</a:t>
            </a:r>
            <a:endParaRPr lang="ru-RU" sz="2000" b="1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вято Букваря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dirty="0" smtClean="0"/>
              <a:t>Свято букваря у 1-А класі. Класний керівник </a:t>
            </a:r>
            <a:r>
              <a:rPr lang="uk-UA" sz="2000" b="1" dirty="0" err="1" smtClean="0"/>
              <a:t>Терепа</a:t>
            </a:r>
            <a:r>
              <a:rPr lang="uk-UA" sz="2000" b="1" dirty="0" smtClean="0"/>
              <a:t> Лідія </a:t>
            </a:r>
            <a:r>
              <a:rPr lang="uk-UA" sz="2000" b="1" dirty="0" smtClean="0"/>
              <a:t>П</a:t>
            </a:r>
            <a:r>
              <a:rPr lang="uk-UA" sz="2000" b="1" dirty="0" smtClean="0"/>
              <a:t>илипівна</a:t>
            </a:r>
            <a:endParaRPr lang="ru-RU" sz="2000" b="1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трітення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/>
          <a:srcRect t="7" b="7"/>
          <a:stretch>
            <a:fillRect/>
          </a:stretch>
        </p:blipFill>
        <p:spPr/>
      </p:pic>
      <p:pic>
        <p:nvPicPr>
          <p:cNvPr id="5" name="Рисунок 4" descr="Стрітення 2.JPG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/>
          <a:srcRect l="21872" r="21872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uk-UA" dirty="0" smtClean="0"/>
              <a:t>Свято </a:t>
            </a:r>
            <a:r>
              <a:rPr lang="uk-UA" dirty="0" err="1" smtClean="0"/>
              <a:t>“Стрітення”у</a:t>
            </a:r>
            <a:r>
              <a:rPr lang="uk-UA" dirty="0" smtClean="0"/>
              <a:t> перших класах. </a:t>
            </a:r>
            <a:r>
              <a:rPr lang="uk-UA" b="1" dirty="0" err="1" smtClean="0"/>
              <a:t>Терепа</a:t>
            </a:r>
            <a:r>
              <a:rPr lang="uk-UA" b="1" dirty="0" smtClean="0"/>
              <a:t> Лідія Пилипівна </a:t>
            </a:r>
            <a:r>
              <a:rPr lang="uk-UA" dirty="0" smtClean="0"/>
              <a:t>і </a:t>
            </a:r>
            <a:r>
              <a:rPr lang="uk-UA" b="1" dirty="0" err="1" smtClean="0"/>
              <a:t>Кірієнкова</a:t>
            </a:r>
            <a:r>
              <a:rPr lang="uk-UA" b="1" dirty="0" smtClean="0"/>
              <a:t> Інна Валентинівна</a:t>
            </a:r>
            <a:r>
              <a:rPr lang="uk-UA" dirty="0" smtClean="0"/>
              <a:t>.</a:t>
            </a:r>
            <a:endParaRPr dirty="0" smtClean="0"/>
          </a:p>
          <a:p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енгуру (матем. конкурс)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000" dirty="0" smtClean="0"/>
              <a:t>Участь учнів початкових класів у математичному конкурсі “КЕНГУРУ”.  </a:t>
            </a:r>
            <a:endParaRPr lang="ru-RU" sz="2000" dirty="0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сих.-пед.консиліум (адаптація 5-кл. до навчання)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uk-UA" sz="2000" dirty="0" smtClean="0"/>
              <a:t>Психолого-педагогічний консиліум за участю вчителів початкових класів на тему </a:t>
            </a:r>
            <a:r>
              <a:rPr lang="uk-UA" sz="2000" dirty="0" err="1" smtClean="0"/>
              <a:t>“Адаптація</a:t>
            </a:r>
            <a:r>
              <a:rPr lang="uk-UA" sz="2000" dirty="0" smtClean="0"/>
              <a:t> учнів початкових класів до навчання у середній </a:t>
            </a:r>
            <a:r>
              <a:rPr lang="uk-UA" sz="2000" dirty="0" err="1" smtClean="0"/>
              <a:t>школі.”</a:t>
            </a:r>
            <a:endParaRPr lang="ru-RU" sz="2000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/>
          </p:cNvSpPr>
          <p:nvPr>
            <p:ph type="body" sz="quarter" idx="11"/>
          </p:nvPr>
        </p:nvSpPr>
        <p:spPr>
          <a:xfrm>
            <a:off x="357158" y="228600"/>
            <a:ext cx="7948642" cy="2700334"/>
          </a:xfrm>
        </p:spPr>
        <p:txBody>
          <a:bodyPr>
            <a:normAutofit/>
          </a:bodyPr>
          <a:lstStyle>
            <a:extLst/>
          </a:lstStyle>
          <a:p>
            <a:r>
              <a:rPr lang="en-US" dirty="0" smtClean="0"/>
              <a:t>	</a:t>
            </a:r>
            <a:r>
              <a:rPr lang="uk-UA" dirty="0" smtClean="0"/>
              <a:t>Працює над науково-методичною проблемо</a:t>
            </a:r>
            <a:r>
              <a:rPr dirty="0" smtClean="0"/>
              <a:t>ю:</a:t>
            </a:r>
            <a:endParaRPr lang="uk-UA" dirty="0" smtClean="0"/>
          </a:p>
          <a:p>
            <a:r>
              <a:rPr lang="uk-UA" dirty="0" err="1" smtClean="0"/>
              <a:t>“Впровадження</a:t>
            </a:r>
            <a:r>
              <a:rPr lang="uk-UA" dirty="0" smtClean="0"/>
              <a:t> інтерактивних форм і прийомів в організацію навчання </a:t>
            </a:r>
            <a:r>
              <a:rPr lang="uk-UA" dirty="0" err="1" smtClean="0"/>
              <a:t>учнів.”</a:t>
            </a:r>
            <a:endParaRPr lang="uk-UA" dirty="0" smtClean="0"/>
          </a:p>
          <a:p>
            <a:r>
              <a:rPr lang="en-US" dirty="0" smtClean="0"/>
              <a:t>	</a:t>
            </a:r>
            <a:r>
              <a:rPr lang="uk-UA" dirty="0" smtClean="0"/>
              <a:t>На засіданнях методичної комісії вчителі початкових класів вивчали  нормативно-правові документи щодо організації навчально-виховного процесу, ділились досвідом роботи з різних навчальних предметів, демонстрували різноманітні наочні посібники. </a:t>
            </a:r>
            <a:endParaRPr lang="uk-UA" dirty="0"/>
          </a:p>
        </p:txBody>
      </p:sp>
      <p:pic>
        <p:nvPicPr>
          <p:cNvPr id="4" name="Рисунок 3" descr="IMG_02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2714620"/>
            <a:ext cx="4929190" cy="36968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Grp="1"/>
          </p:cNvSpPr>
          <p:nvPr>
            <p:ph type="body" sz="quarter" idx="11"/>
          </p:nvPr>
        </p:nvSpPr>
        <p:spPr>
          <a:xfrm>
            <a:off x="571472" y="228600"/>
            <a:ext cx="7734328" cy="1700202"/>
          </a:xfrm>
        </p:spPr>
        <p:txBody>
          <a:bodyPr>
            <a:normAutofit lnSpcReduction="10000"/>
          </a:bodyPr>
          <a:lstStyle>
            <a:extLst/>
          </a:lstStyle>
          <a:p>
            <a:pPr algn="ctr"/>
            <a:r>
              <a:rPr lang="ru-RU" b="1" dirty="0" smtClean="0"/>
              <a:t>Члени методичного об</a:t>
            </a:r>
            <a:r>
              <a:rPr lang="en-US" b="1" dirty="0" smtClean="0"/>
              <a:t>’</a:t>
            </a:r>
            <a:r>
              <a:rPr lang="ru-RU" b="1" dirty="0" err="1" smtClean="0"/>
              <a:t>єднання</a:t>
            </a:r>
            <a:r>
              <a:rPr lang="ru-RU" b="1" dirty="0" smtClean="0"/>
              <a:t>:</a:t>
            </a:r>
          </a:p>
          <a:p>
            <a:pPr algn="ctr"/>
            <a:r>
              <a:rPr dirty="0" smtClean="0"/>
              <a:t>	</a:t>
            </a:r>
            <a:r>
              <a:rPr sz="1800" b="1" dirty="0" err="1" smtClean="0"/>
              <a:t>Мисько</a:t>
            </a:r>
            <a:r>
              <a:rPr sz="1800" b="1" dirty="0" smtClean="0"/>
              <a:t> </a:t>
            </a:r>
            <a:r>
              <a:rPr sz="1800" b="1" dirty="0" err="1" smtClean="0"/>
              <a:t>Гал</a:t>
            </a:r>
            <a:r>
              <a:rPr lang="uk-UA" sz="1800" b="1" dirty="0" err="1" smtClean="0"/>
              <a:t>ина</a:t>
            </a:r>
            <a:r>
              <a:rPr lang="uk-UA" sz="1800" b="1" dirty="0" smtClean="0"/>
              <a:t> Семенівна </a:t>
            </a:r>
            <a:r>
              <a:rPr lang="uk-UA" sz="1800" dirty="0" smtClean="0"/>
              <a:t>– учитель вищої категорії, старший вчитель, 34 роки педагогічного стажу.</a:t>
            </a:r>
            <a:r>
              <a:rPr lang="en-US" sz="1800" dirty="0" smtClean="0"/>
              <a:t> </a:t>
            </a:r>
          </a:p>
          <a:p>
            <a:pPr algn="ctr"/>
            <a:r>
              <a:rPr lang="uk-UA" sz="1800" dirty="0" smtClean="0"/>
              <a:t>	Тема  по самоосвіті: </a:t>
            </a:r>
            <a:r>
              <a:rPr lang="uk-UA" sz="1800" dirty="0" err="1" smtClean="0"/>
              <a:t>“Використання</a:t>
            </a:r>
            <a:r>
              <a:rPr lang="uk-UA" sz="1800" dirty="0" smtClean="0"/>
              <a:t> інтерактивних технологій з метою розвитку творчої </a:t>
            </a:r>
            <a:r>
              <a:rPr lang="uk-UA" sz="1800" dirty="0" err="1" smtClean="0"/>
              <a:t>особистості.”</a:t>
            </a:r>
            <a:endParaRPr lang="ru-RU" sz="1800" dirty="0" smtClean="0"/>
          </a:p>
        </p:txBody>
      </p:sp>
      <p:pic>
        <p:nvPicPr>
          <p:cNvPr id="7" name="Рисунок 6" descr="IMG_0250.jpg"/>
          <p:cNvPicPr>
            <a:picLocks noChangeAspect="1"/>
          </p:cNvPicPr>
          <p:nvPr/>
        </p:nvPicPr>
        <p:blipFill>
          <a:blip r:embed="rId3" cstate="print"/>
          <a:srcRect b="21713"/>
          <a:stretch>
            <a:fillRect/>
          </a:stretch>
        </p:blipFill>
        <p:spPr>
          <a:xfrm>
            <a:off x="1108371" y="1857364"/>
            <a:ext cx="7178373" cy="42148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785786" y="2143116"/>
            <a:ext cx="3143272" cy="2571768"/>
          </a:xfrm>
        </p:spPr>
        <p:txBody>
          <a:bodyPr/>
          <a:lstStyle>
            <a:extLst/>
          </a:lstStyle>
          <a:p>
            <a:pPr algn="ctr"/>
            <a:r>
              <a:rPr lang="uk-UA" sz="1800" b="1" dirty="0" err="1" smtClean="0"/>
              <a:t>Терепа</a:t>
            </a:r>
            <a:r>
              <a:rPr lang="uk-UA" sz="1800" b="1" dirty="0" smtClean="0"/>
              <a:t> Лідія Пилипівна </a:t>
            </a:r>
            <a:r>
              <a:rPr lang="uk-UA" sz="1800" dirty="0" smtClean="0"/>
              <a:t>– учитель вищої категорії, старший вчитель, 31 рік педагогічного стажу.</a:t>
            </a:r>
          </a:p>
          <a:p>
            <a:pPr algn="ctr"/>
            <a:r>
              <a:rPr lang="uk-UA" sz="1800" dirty="0" smtClean="0"/>
              <a:t>Тема по самоосвіті: </a:t>
            </a:r>
            <a:r>
              <a:rPr lang="uk-UA" sz="1800" dirty="0" err="1" smtClean="0"/>
              <a:t>“Розвиток</a:t>
            </a:r>
            <a:r>
              <a:rPr lang="uk-UA" sz="1800" dirty="0" smtClean="0"/>
              <a:t> пізнавальної діяльності на уроках читання</a:t>
            </a:r>
            <a:endParaRPr lang="uk-UA" sz="1800" dirty="0"/>
          </a:p>
        </p:txBody>
      </p:sp>
      <p:pic>
        <p:nvPicPr>
          <p:cNvPr id="9" name="Рисунок 8" descr="IMG_0243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rcRect l="21875" r="21875"/>
          <a:stretch>
            <a:fillRect/>
          </a:stretch>
        </p:blipFill>
        <p:spPr>
          <a:xfrm>
            <a:off x="4071934" y="785794"/>
            <a:ext cx="3805246" cy="5073661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IMG_0242.jpg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/>
          <a:srcRect t="27706"/>
          <a:stretch>
            <a:fillRect/>
          </a:stretch>
        </p:blipFill>
        <p:spPr>
          <a:xfrm>
            <a:off x="879467" y="2500306"/>
            <a:ext cx="7213527" cy="3911231"/>
          </a:xfrm>
        </p:spPr>
      </p:pic>
      <p:sp>
        <p:nvSpPr>
          <p:cNvPr id="18" name="TextBox 17"/>
          <p:cNvSpPr txBox="1"/>
          <p:nvPr/>
        </p:nvSpPr>
        <p:spPr>
          <a:xfrm>
            <a:off x="1071538" y="571480"/>
            <a:ext cx="67151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uk-UA" b="1" dirty="0" err="1" smtClean="0">
                <a:solidFill>
                  <a:schemeClr val="tx2">
                    <a:lumMod val="75000"/>
                  </a:schemeClr>
                </a:solidFill>
              </a:rPr>
              <a:t>Засядівко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 Лариса </a:t>
            </a:r>
            <a:r>
              <a:rPr lang="uk-UA" b="1" dirty="0" err="1" smtClean="0">
                <a:solidFill>
                  <a:schemeClr val="tx2">
                    <a:lumMod val="75000"/>
                  </a:schemeClr>
                </a:solidFill>
              </a:rPr>
              <a:t>Аркадіївна</a:t>
            </a: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-старший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 вчитель, 22 роки педагогічного стажу .</a:t>
            </a:r>
          </a:p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	Тема по самоосвіті: </a:t>
            </a: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“Розвиток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 пізнавальних інтересів молодших школярів.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0241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t="23973"/>
          <a:stretch>
            <a:fillRect/>
          </a:stretch>
        </p:blipFill>
        <p:spPr>
          <a:xfrm>
            <a:off x="677017" y="2428868"/>
            <a:ext cx="6690165" cy="3814760"/>
          </a:xfrm>
        </p:spPr>
      </p:pic>
      <p:sp>
        <p:nvSpPr>
          <p:cNvPr id="8" name="Rectangle 8"/>
          <p:cNvSpPr txBox="1">
            <a:spLocks/>
          </p:cNvSpPr>
          <p:nvPr/>
        </p:nvSpPr>
        <p:spPr>
          <a:xfrm>
            <a:off x="357158" y="714356"/>
            <a:ext cx="7215238" cy="1285884"/>
          </a:xfrm>
          <a:prstGeom prst="rect">
            <a:avLst/>
          </a:prstGeom>
        </p:spPr>
        <p:txBody>
          <a:bodyPr/>
          <a:lstStyle>
            <a:extLst/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Майборода Юлія Миколаївна 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–13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років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педагогічного стажу.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dirty="0" smtClean="0">
                <a:solidFill>
                  <a:schemeClr val="tx2"/>
                </a:solidFill>
              </a:rPr>
              <a:t>		Тема по самоосвіті: Розвиток мислення та фантазії на уроках читання</a:t>
            </a: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0245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t="20548"/>
          <a:stretch>
            <a:fillRect/>
          </a:stretch>
        </p:blipFill>
        <p:spPr>
          <a:xfrm>
            <a:off x="928662" y="2285992"/>
            <a:ext cx="7000924" cy="4171776"/>
          </a:xfrm>
        </p:spPr>
      </p:pic>
      <p:sp>
        <p:nvSpPr>
          <p:cNvPr id="8" name="Rectangle 8"/>
          <p:cNvSpPr txBox="1">
            <a:spLocks/>
          </p:cNvSpPr>
          <p:nvPr/>
        </p:nvSpPr>
        <p:spPr>
          <a:xfrm>
            <a:off x="785786" y="642918"/>
            <a:ext cx="7072362" cy="1285884"/>
          </a:xfrm>
          <a:prstGeom prst="rect">
            <a:avLst/>
          </a:prstGeom>
        </p:spPr>
        <p:txBody>
          <a:bodyPr/>
          <a:lstStyle>
            <a:extLst/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uk-UA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Кирієнкова</a:t>
            </a: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Інна </a:t>
            </a:r>
            <a:r>
              <a:rPr lang="uk-UA" b="1" dirty="0" smtClean="0">
                <a:solidFill>
                  <a:schemeClr val="tx2"/>
                </a:solidFill>
              </a:rPr>
              <a:t>В</a:t>
            </a:r>
            <a:r>
              <a:rPr kumimoji="0" lang="uk-UA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алентинівна</a:t>
            </a: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учитель вищої категорії, старший вчитель, </a:t>
            </a:r>
            <a:r>
              <a:rPr kumimoji="0" lang="uk-UA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27 років</a:t>
            </a: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педагогічного стажу.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uk-UA" dirty="0" smtClean="0">
                <a:solidFill>
                  <a:schemeClr val="tx2"/>
                </a:solidFill>
              </a:rPr>
              <a:t>		Тема по самоосвіті: </a:t>
            </a:r>
            <a:r>
              <a:rPr lang="uk-UA" dirty="0" err="1" smtClean="0">
                <a:solidFill>
                  <a:schemeClr val="tx2"/>
                </a:solidFill>
              </a:rPr>
              <a:t>“Впровадження</a:t>
            </a:r>
            <a:r>
              <a:rPr lang="uk-UA" dirty="0" smtClean="0">
                <a:solidFill>
                  <a:schemeClr val="tx2"/>
                </a:solidFill>
              </a:rPr>
              <a:t> інтерактивних форм і прийомів в організацію навчання учнів</a:t>
            </a: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249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l="21809" r="21809"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143504" y="2214554"/>
            <a:ext cx="3200400" cy="2700334"/>
          </a:xfrm>
        </p:spPr>
        <p:txBody>
          <a:bodyPr/>
          <a:lstStyle/>
          <a:p>
            <a:pPr algn="ctr"/>
            <a:r>
              <a:rPr lang="uk-UA" sz="1800" b="1" dirty="0" err="1" smtClean="0"/>
              <a:t>Суслова</a:t>
            </a:r>
            <a:r>
              <a:rPr lang="uk-UA" sz="1800" b="1" dirty="0" smtClean="0"/>
              <a:t> Валентина Петрівна</a:t>
            </a:r>
            <a:r>
              <a:rPr lang="uk-UA" sz="1800" dirty="0" smtClean="0"/>
              <a:t> -  учитель вищої категорії, 32 роки педагогічного стажу.</a:t>
            </a:r>
          </a:p>
          <a:p>
            <a:pPr algn="ctr"/>
            <a:r>
              <a:rPr lang="uk-UA" sz="1800" dirty="0" smtClean="0"/>
              <a:t>Тема по самоосвіті: </a:t>
            </a:r>
            <a:r>
              <a:rPr lang="uk-UA" sz="1800" dirty="0" err="1" smtClean="0"/>
              <a:t>“Активізація</a:t>
            </a:r>
            <a:r>
              <a:rPr lang="uk-UA" sz="1800" dirty="0" smtClean="0"/>
              <a:t> розумової </a:t>
            </a:r>
            <a:r>
              <a:rPr lang="uk-UA" sz="1800" dirty="0" err="1" smtClean="0"/>
              <a:t>діяльності”</a:t>
            </a:r>
            <a:endParaRPr lang="ru-RU" sz="1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246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/>
          <a:srcRect t="15233"/>
          <a:stretch>
            <a:fillRect/>
          </a:stretch>
        </p:blipFill>
        <p:spPr>
          <a:xfrm>
            <a:off x="571472" y="214290"/>
            <a:ext cx="7467600" cy="4747544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71472" y="5286388"/>
            <a:ext cx="7467600" cy="762000"/>
          </a:xfrm>
        </p:spPr>
        <p:txBody>
          <a:bodyPr>
            <a:normAutofit/>
          </a:bodyPr>
          <a:lstStyle/>
          <a:p>
            <a:pPr algn="ctr"/>
            <a:r>
              <a:rPr lang="uk-UA" sz="1800" b="1" dirty="0" err="1" smtClean="0"/>
              <a:t>Гудзь</a:t>
            </a:r>
            <a:r>
              <a:rPr lang="uk-UA" sz="1800" b="1" dirty="0" smtClean="0"/>
              <a:t> Вікторія Василівна </a:t>
            </a:r>
            <a:r>
              <a:rPr lang="uk-UA" sz="1800" dirty="0" smtClean="0"/>
              <a:t>– спеціаліст, 23  роки педагогічного стажу.</a:t>
            </a:r>
          </a:p>
          <a:p>
            <a:pPr algn="ctr"/>
            <a:r>
              <a:rPr lang="uk-UA" sz="1800" dirty="0" smtClean="0"/>
              <a:t>Тема по самоосвіті: </a:t>
            </a:r>
            <a:r>
              <a:rPr lang="uk-UA" sz="1800" dirty="0" err="1" smtClean="0"/>
              <a:t>“Розвиток</a:t>
            </a:r>
            <a:r>
              <a:rPr lang="uk-UA" sz="1800" dirty="0" smtClean="0"/>
              <a:t> креативного </a:t>
            </a:r>
            <a:r>
              <a:rPr lang="uk-UA" sz="1800" dirty="0" err="1" smtClean="0"/>
              <a:t>мислння</a:t>
            </a:r>
            <a:r>
              <a:rPr lang="uk-UA" sz="1800" dirty="0" smtClean="0"/>
              <a:t> молодших </a:t>
            </a:r>
            <a:r>
              <a:rPr lang="uk-UA" sz="1800" dirty="0" err="1" smtClean="0"/>
              <a:t>школярів”</a:t>
            </a:r>
            <a:r>
              <a:rPr lang="uk-UA" sz="1800" dirty="0" smtClean="0"/>
              <a:t> </a:t>
            </a:r>
            <a:endParaRPr lang="ru-RU" sz="1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Photo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ContemporaryPhotoAlbum</Template>
  <TotalTime>0</TotalTime>
  <Words>251</Words>
  <PresentationFormat>Экран (4:3)</PresentationFormat>
  <Paragraphs>37</Paragraphs>
  <Slides>19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ContemporaryPhotoAlbum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2013-09-30T15:38:00Z</dcterms:created>
  <dcterms:modified xsi:type="dcterms:W3CDTF">2013-10-08T15:50:51Z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1049</vt:i4>
  </property>
  <property fmtid="{D5CDD505-2E9C-101B-9397-08002B2CF9AE}" pid="3" name="_Version">
    <vt:lpwstr>12.0.4518</vt:lpwstr>
  </property>
</Properties>
</file>