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58" r:id="rId3"/>
    <p:sldId id="259" r:id="rId4"/>
    <p:sldId id="260" r:id="rId5"/>
    <p:sldId id="261" r:id="rId6"/>
    <p:sldId id="264" r:id="rId7"/>
    <p:sldId id="263" r:id="rId8"/>
    <p:sldId id="265" r:id="rId9"/>
    <p:sldId id="266" r:id="rId10"/>
    <p:sldId id="269" r:id="rId11"/>
    <p:sldId id="267" r:id="rId12"/>
    <p:sldId id="268" r:id="rId13"/>
    <p:sldId id="272" r:id="rId14"/>
    <p:sldId id="273" r:id="rId15"/>
    <p:sldId id="274" r:id="rId16"/>
    <p:sldId id="271" r:id="rId17"/>
    <p:sldId id="275" r:id="rId18"/>
    <p:sldId id="276" r:id="rId19"/>
  </p:sldIdLst>
  <p:sldSz cx="6858000" cy="9906000" type="A4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104"/>
    <a:srgbClr val="FF00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7981" autoAdjust="0"/>
    <p:restoredTop sz="94660"/>
  </p:normalViewPr>
  <p:slideViewPr>
    <p:cSldViewPr snapToGrid="0">
      <p:cViewPr varScale="1">
        <p:scale>
          <a:sx n="51" d="100"/>
          <a:sy n="51" d="100"/>
        </p:scale>
        <p:origin x="-1350" y="-96"/>
      </p:cViewPr>
      <p:guideLst>
        <p:guide orient="horz" pos="31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7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931E3-9D0C-47C8-B8C9-C83D7B103F23}" type="datetimeFigureOut">
              <a:rPr lang="ru-RU" smtClean="0"/>
              <a:pPr/>
              <a:t>12.10.2015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19B9B-8694-4284-9EC3-377B3E6428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71049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931E3-9D0C-47C8-B8C9-C83D7B103F23}" type="datetimeFigureOut">
              <a:rPr lang="ru-RU" smtClean="0"/>
              <a:pPr/>
              <a:t>12.10.2015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19B9B-8694-4284-9EC3-377B3E6428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81668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4"/>
            <a:ext cx="1478756" cy="839487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4"/>
            <a:ext cx="4350544" cy="839487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931E3-9D0C-47C8-B8C9-C83D7B103F23}" type="datetimeFigureOut">
              <a:rPr lang="ru-RU" smtClean="0"/>
              <a:pPr/>
              <a:t>12.10.2015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19B9B-8694-4284-9EC3-377B3E6428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37580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931E3-9D0C-47C8-B8C9-C83D7B103F23}" type="datetimeFigureOut">
              <a:rPr lang="ru-RU" smtClean="0"/>
              <a:pPr/>
              <a:t>12.10.2015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19B9B-8694-4284-9EC3-377B3E6428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52960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7" y="2469625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7" y="6629227"/>
            <a:ext cx="5915025" cy="216693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931E3-9D0C-47C8-B8C9-C83D7B103F23}" type="datetimeFigureOut">
              <a:rPr lang="ru-RU" smtClean="0"/>
              <a:pPr/>
              <a:t>12.10.2015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19B9B-8694-4284-9EC3-377B3E6428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18653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931E3-9D0C-47C8-B8C9-C83D7B103F23}" type="datetimeFigureOut">
              <a:rPr lang="ru-RU" smtClean="0"/>
              <a:pPr/>
              <a:t>12.10.2015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19B9B-8694-4284-9EC3-377B3E6428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19415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2" y="527406"/>
            <a:ext cx="5915025" cy="191470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4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4" y="3618442"/>
            <a:ext cx="2915543" cy="532218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931E3-9D0C-47C8-B8C9-C83D7B103F23}" type="datetimeFigureOut">
              <a:rPr lang="ru-RU" smtClean="0"/>
              <a:pPr/>
              <a:t>12.10.2015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19B9B-8694-4284-9EC3-377B3E6428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43864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931E3-9D0C-47C8-B8C9-C83D7B103F23}" type="datetimeFigureOut">
              <a:rPr lang="ru-RU" smtClean="0"/>
              <a:pPr/>
              <a:t>12.10.2015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19B9B-8694-4284-9EC3-377B3E6428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9758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931E3-9D0C-47C8-B8C9-C83D7B103F23}" type="datetimeFigureOut">
              <a:rPr lang="ru-RU" smtClean="0"/>
              <a:pPr/>
              <a:t>12.10.2015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19B9B-8694-4284-9EC3-377B3E6428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93449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4" y="1426284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931E3-9D0C-47C8-B8C9-C83D7B103F23}" type="datetimeFigureOut">
              <a:rPr lang="ru-RU" smtClean="0"/>
              <a:pPr/>
              <a:t>12.10.2015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19B9B-8694-4284-9EC3-377B3E6428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62448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4" y="1426284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931E3-9D0C-47C8-B8C9-C83D7B103F23}" type="datetimeFigureOut">
              <a:rPr lang="ru-RU" smtClean="0"/>
              <a:pPr/>
              <a:t>12.10.2015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19B9B-8694-4284-9EC3-377B3E6428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10225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9" y="527406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9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8"/>
            <a:ext cx="1543050" cy="5274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C931E3-9D0C-47C8-B8C9-C83D7B103F23}" type="datetimeFigureOut">
              <a:rPr lang="ru-RU" smtClean="0"/>
              <a:pPr/>
              <a:t>12.10.2015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4" y="9181398"/>
            <a:ext cx="2314575" cy="5274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8"/>
            <a:ext cx="1543050" cy="5274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19B9B-8694-4284-9EC3-377B3E6428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42538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microsoft.com/office/2007/relationships/hdphoto" Target="../media/hdphoto1.wdp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microsoft.com/office/2007/relationships/hdphoto" Target="../media/hdphoto1.wdp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microsoft.com/office/2007/relationships/hdphoto" Target="../media/hdphoto1.wdp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6" name="Picture 22" descr="http://rewalls.com/pic/201207/1920x1080/reWalls.com-6843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553" r="18934"/>
          <a:stretch/>
        </p:blipFill>
        <p:spPr bwMode="auto">
          <a:xfrm>
            <a:off x="960699" y="1073004"/>
            <a:ext cx="5898756" cy="8851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://static.diary.ru/userdir/1/4/6/9/1469250/6217118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9842"/>
          <a:stretch/>
        </p:blipFill>
        <p:spPr bwMode="auto">
          <a:xfrm>
            <a:off x="-32920" y="1045971"/>
            <a:ext cx="935745" cy="8860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730" b="97810" l="1361" r="97279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74023"/>
            <a:ext cx="891448" cy="921591"/>
          </a:xfrm>
          <a:prstGeom prst="rect">
            <a:avLst/>
          </a:prstGeom>
          <a:ln>
            <a:noFill/>
          </a:ln>
          <a:effectLst/>
        </p:spPr>
      </p:pic>
      <p:sp>
        <p:nvSpPr>
          <p:cNvPr id="20489" name="Text Box 12"/>
          <p:cNvSpPr txBox="1">
            <a:spLocks noChangeArrowheads="1"/>
          </p:cNvSpPr>
          <p:nvPr/>
        </p:nvSpPr>
        <p:spPr bwMode="auto">
          <a:xfrm>
            <a:off x="24802" y="1792001"/>
            <a:ext cx="710451" cy="7201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6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Monotype Corsiva" panose="03010101010201010101" pitchFamily="66" charset="0"/>
              </a:rPr>
              <a:t>S</a:t>
            </a:r>
          </a:p>
          <a:p>
            <a:r>
              <a:rPr lang="en-US" sz="6600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Monotype Corsiva" panose="03010101010201010101" pitchFamily="66" charset="0"/>
              </a:rPr>
              <a:t>T</a:t>
            </a:r>
            <a:endParaRPr lang="en-US" sz="6600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latin typeface="Monotype Corsiva" panose="03010101010201010101" pitchFamily="66" charset="0"/>
            </a:endParaRPr>
          </a:p>
          <a:p>
            <a:r>
              <a:rPr lang="en-US" sz="66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Monotype Corsiva" panose="03010101010201010101" pitchFamily="66" charset="0"/>
              </a:rPr>
              <a:t>R</a:t>
            </a:r>
          </a:p>
          <a:p>
            <a:r>
              <a:rPr lang="en-US" sz="66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Monotype Corsiva" panose="03010101010201010101" pitchFamily="66" charset="0"/>
              </a:rPr>
              <a:t>E</a:t>
            </a:r>
          </a:p>
          <a:p>
            <a:r>
              <a:rPr lang="en-US" sz="6600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Monotype Corsiva" panose="03010101010201010101" pitchFamily="66" charset="0"/>
              </a:rPr>
              <a:t>E</a:t>
            </a:r>
          </a:p>
          <a:p>
            <a:r>
              <a:rPr lang="en-US" sz="66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Monotype Corsiva" panose="03010101010201010101" pitchFamily="66" charset="0"/>
              </a:rPr>
              <a:t>T</a:t>
            </a:r>
          </a:p>
          <a:p>
            <a:endParaRPr lang="ru-RU" sz="6600" dirty="0">
              <a:latin typeface="Comic Sans MS" pitchFamily="66" charset="0"/>
            </a:endParaRPr>
          </a:p>
        </p:txBody>
      </p:sp>
      <p:sp>
        <p:nvSpPr>
          <p:cNvPr id="20494" name="Rectangle 18"/>
          <p:cNvSpPr>
            <a:spLocks noChangeArrowheads="1"/>
          </p:cNvSpPr>
          <p:nvPr/>
        </p:nvSpPr>
        <p:spPr bwMode="auto">
          <a:xfrm>
            <a:off x="1101790" y="1128308"/>
            <a:ext cx="5616575" cy="83862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uk-UA" sz="2000" b="1" dirty="0">
                <a:solidFill>
                  <a:srgbClr val="FF0066"/>
                </a:solidFill>
                <a:latin typeface="Times New Roman" pitchFamily="18" charset="0"/>
              </a:rPr>
              <a:t>Шкільна газета </a:t>
            </a:r>
            <a:endParaRPr lang="uk-UA" sz="2000" b="1" dirty="0" smtClean="0">
              <a:solidFill>
                <a:srgbClr val="FF0066"/>
              </a:solidFill>
              <a:latin typeface="Times New Roman" pitchFamily="18" charset="0"/>
            </a:endParaRPr>
          </a:p>
          <a:p>
            <a:pPr algn="ctr"/>
            <a:r>
              <a:rPr lang="uk-UA" sz="2000" b="1" dirty="0" smtClean="0">
                <a:solidFill>
                  <a:srgbClr val="FF0066"/>
                </a:solidFill>
                <a:latin typeface="Times New Roman" pitchFamily="18" charset="0"/>
              </a:rPr>
              <a:t>ЗОШ </a:t>
            </a:r>
            <a:r>
              <a:rPr lang="en-US" sz="2000" b="1" dirty="0" smtClean="0">
                <a:solidFill>
                  <a:srgbClr val="FF0066"/>
                </a:solidFill>
                <a:latin typeface="Times New Roman" pitchFamily="18" charset="0"/>
              </a:rPr>
              <a:t>I – III </a:t>
            </a:r>
            <a:r>
              <a:rPr lang="uk-UA" sz="2000" b="1" dirty="0" smtClean="0">
                <a:solidFill>
                  <a:srgbClr val="FF0066"/>
                </a:solidFill>
                <a:latin typeface="Times New Roman" pitchFamily="18" charset="0"/>
              </a:rPr>
              <a:t>ст. № 4 </a:t>
            </a:r>
            <a:r>
              <a:rPr lang="uk-UA" sz="2000" b="1" dirty="0" err="1" smtClean="0">
                <a:solidFill>
                  <a:srgbClr val="FF0066"/>
                </a:solidFill>
                <a:latin typeface="Times New Roman" pitchFamily="18" charset="0"/>
              </a:rPr>
              <a:t>м.Ладижина</a:t>
            </a:r>
            <a:endParaRPr lang="ru-RU" sz="20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20495" name="Rectangle 21"/>
          <p:cNvSpPr>
            <a:spLocks noChangeArrowheads="1"/>
          </p:cNvSpPr>
          <p:nvPr/>
        </p:nvSpPr>
        <p:spPr bwMode="auto">
          <a:xfrm>
            <a:off x="1052736" y="7621707"/>
            <a:ext cx="5486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Monotype Corsiva" pitchFamily="66" charset="0"/>
              </a:rPr>
              <a:t>  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412776" y="9139123"/>
            <a:ext cx="51125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Monotype Corsiva" pitchFamily="66" charset="0"/>
              </a:rPr>
              <a:t>  </a:t>
            </a:r>
            <a:endParaRPr lang="en-US" sz="2000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pic>
        <p:nvPicPr>
          <p:cNvPr id="1028" name="Picture 4" descr="http://squijoo.com/wp-content/uploads/2014/09/wa-139-510x48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49" t="42164" r="8197" b="35052"/>
          <a:stretch/>
        </p:blipFill>
        <p:spPr bwMode="auto">
          <a:xfrm>
            <a:off x="1257187" y="74024"/>
            <a:ext cx="3453711" cy="85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i.istockimg.com/file_thumbview_approve/20685039/6/stock-illustration-20685039-school-and-playground-collection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9476"/>
          <a:stretch/>
        </p:blipFill>
        <p:spPr bwMode="auto">
          <a:xfrm>
            <a:off x="4867170" y="19863"/>
            <a:ext cx="1801918" cy="98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Line 15"/>
          <p:cNvSpPr>
            <a:spLocks noChangeShapeType="1"/>
          </p:cNvSpPr>
          <p:nvPr/>
        </p:nvSpPr>
        <p:spPr bwMode="auto">
          <a:xfrm>
            <a:off x="-32920" y="1053078"/>
            <a:ext cx="6859455" cy="20492"/>
          </a:xfrm>
          <a:prstGeom prst="line">
            <a:avLst/>
          </a:prstGeom>
          <a:noFill/>
          <a:ln w="38100">
            <a:solidFill>
              <a:schemeClr val="bg2">
                <a:lumMod val="2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5" name="Группа 4"/>
          <p:cNvGrpSpPr/>
          <p:nvPr/>
        </p:nvGrpSpPr>
        <p:grpSpPr>
          <a:xfrm>
            <a:off x="735252" y="1714610"/>
            <a:ext cx="2645444" cy="2662356"/>
            <a:chOff x="-2676112" y="1547813"/>
            <a:chExt cx="2863876" cy="2863876"/>
          </a:xfrm>
        </p:grpSpPr>
        <p:pic>
          <p:nvPicPr>
            <p:cNvPr id="1042" name="Picture 18" descr="https://c1.staticflickr.com/7/6118/6310027217_3d64aff802_b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 xmlns="">
                    <a14:imgLayer r:embed="rId9">
                      <a14:imgEffect>
                        <a14:backgroundRemoval t="3200" b="949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676112" y="1547813"/>
              <a:ext cx="2863876" cy="2863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18" descr="https://c1.staticflickr.com/7/6118/6310027217_3d64aff802_b.jpg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 xmlns="">
                    <a14:imgLayer r:embed="rId9">
                      <a14:imgEffect>
                        <a14:backgroundRemoval t="3200" b="949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8890" t="24727" r="35242" b="68072"/>
            <a:stretch/>
          </p:blipFill>
          <p:spPr bwMode="auto">
            <a:xfrm>
              <a:off x="-1960589" y="2351197"/>
              <a:ext cx="1416579" cy="11790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extBox 5"/>
          <p:cNvSpPr txBox="1"/>
          <p:nvPr/>
        </p:nvSpPr>
        <p:spPr>
          <a:xfrm>
            <a:off x="1517608" y="2661253"/>
            <a:ext cx="10198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Вересень</a:t>
            </a:r>
          </a:p>
          <a:p>
            <a:pPr algn="ctr"/>
            <a:r>
              <a:rPr lang="uk-UA" sz="20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2015</a:t>
            </a:r>
            <a:endParaRPr lang="ru-RU" sz="20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7" name="Line 15"/>
          <p:cNvSpPr>
            <a:spLocks noChangeShapeType="1"/>
          </p:cNvSpPr>
          <p:nvPr/>
        </p:nvSpPr>
        <p:spPr bwMode="auto">
          <a:xfrm flipV="1">
            <a:off x="924367" y="-27032"/>
            <a:ext cx="1" cy="1073004"/>
          </a:xfrm>
          <a:prstGeom prst="line">
            <a:avLst/>
          </a:prstGeom>
          <a:noFill/>
          <a:ln w="38100">
            <a:solidFill>
              <a:schemeClr val="bg2">
                <a:lumMod val="2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932494" y="1073005"/>
            <a:ext cx="8403" cy="8851753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1031690" y="8844381"/>
            <a:ext cx="582776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</a:t>
            </a:r>
            <a:r>
              <a:rPr lang="ru-RU" sz="2000" b="1" dirty="0" smtClean="0">
                <a:latin typeface="Monotype Corsiva" panose="03010101010201010101" pitchFamily="66" charset="0"/>
              </a:rPr>
              <a:t>Перше </a:t>
            </a:r>
            <a:r>
              <a:rPr lang="ru-RU" sz="2000" b="1" dirty="0" err="1" smtClean="0">
                <a:latin typeface="Monotype Corsiva" panose="03010101010201010101" pitchFamily="66" charset="0"/>
              </a:rPr>
              <a:t>дихання</a:t>
            </a:r>
            <a:r>
              <a:rPr lang="ru-RU" sz="2000" b="1" dirty="0" smtClean="0">
                <a:latin typeface="Monotype Corsiva" panose="03010101010201010101" pitchFamily="66" charset="0"/>
              </a:rPr>
              <a:t> </a:t>
            </a:r>
            <a:r>
              <a:rPr lang="ru-RU" sz="2000" b="1" dirty="0" err="1" smtClean="0">
                <a:latin typeface="Monotype Corsiva" panose="03010101010201010101" pitchFamily="66" charset="0"/>
              </a:rPr>
              <a:t>осені</a:t>
            </a:r>
            <a:r>
              <a:rPr lang="ru-RU" sz="2000" b="1" dirty="0" smtClean="0">
                <a:latin typeface="Monotype Corsiva" panose="03010101010201010101" pitchFamily="66" charset="0"/>
              </a:rPr>
              <a:t> - просто </a:t>
            </a:r>
            <a:r>
              <a:rPr lang="ru-RU" sz="2000" b="1" dirty="0" err="1" smtClean="0">
                <a:latin typeface="Monotype Corsiva" panose="03010101010201010101" pitchFamily="66" charset="0"/>
              </a:rPr>
              <a:t>щастя</a:t>
            </a:r>
            <a:r>
              <a:rPr lang="ru-RU" sz="2000" b="1" dirty="0" smtClean="0">
                <a:latin typeface="Monotype Corsiva" panose="03010101010201010101" pitchFamily="66" charset="0"/>
              </a:rPr>
              <a:t> </a:t>
            </a:r>
            <a:r>
              <a:rPr lang="ru-RU" sz="2000" b="1" dirty="0" err="1" smtClean="0">
                <a:latin typeface="Monotype Corsiva" panose="03010101010201010101" pitchFamily="66" charset="0"/>
              </a:rPr>
              <a:t>після</a:t>
            </a:r>
            <a:r>
              <a:rPr lang="ru-RU" sz="2000" b="1" dirty="0" smtClean="0">
                <a:latin typeface="Monotype Corsiva" panose="03010101010201010101" pitchFamily="66" charset="0"/>
              </a:rPr>
              <a:t> такого </a:t>
            </a:r>
            <a:r>
              <a:rPr lang="ru-RU" sz="2000" b="1" dirty="0" err="1" smtClean="0">
                <a:latin typeface="Monotype Corsiva" panose="03010101010201010101" pitchFamily="66" charset="0"/>
              </a:rPr>
              <a:t>спекотного</a:t>
            </a:r>
            <a:r>
              <a:rPr lang="ru-RU" sz="2000" b="1" dirty="0" smtClean="0">
                <a:latin typeface="Monotype Corsiva" panose="03010101010201010101" pitchFamily="66" charset="0"/>
              </a:rPr>
              <a:t> </a:t>
            </a:r>
            <a:r>
              <a:rPr lang="ru-RU" sz="2000" b="1" dirty="0" err="1" smtClean="0">
                <a:latin typeface="Monotype Corsiva" panose="03010101010201010101" pitchFamily="66" charset="0"/>
              </a:rPr>
              <a:t>літа</a:t>
            </a:r>
            <a:r>
              <a:rPr lang="ru-RU" sz="2000" b="1" dirty="0" smtClean="0">
                <a:latin typeface="Monotype Corsiva" panose="03010101010201010101" pitchFamily="66" charset="0"/>
              </a:rPr>
              <a:t> ...</a:t>
            </a:r>
          </a:p>
          <a:p>
            <a:r>
              <a:rPr lang="ru-RU" sz="2000" b="1" dirty="0" smtClean="0">
                <a:latin typeface="Monotype Corsiva" panose="03010101010201010101" pitchFamily="66" charset="0"/>
              </a:rPr>
              <a:t>                                                                      </a:t>
            </a:r>
            <a:r>
              <a:rPr lang="ru-RU" sz="2000" b="1" dirty="0" err="1" smtClean="0">
                <a:latin typeface="Monotype Corsiva" panose="03010101010201010101" pitchFamily="66" charset="0"/>
              </a:rPr>
              <a:t>Шарлін</a:t>
            </a:r>
            <a:r>
              <a:rPr lang="ru-RU" sz="2000" b="1" dirty="0" smtClean="0">
                <a:latin typeface="Monotype Corsiva" panose="03010101010201010101" pitchFamily="66" charset="0"/>
              </a:rPr>
              <a:t> </a:t>
            </a:r>
            <a:r>
              <a:rPr lang="ru-RU" sz="2000" b="1" dirty="0" err="1" smtClean="0">
                <a:latin typeface="Monotype Corsiva" panose="03010101010201010101" pitchFamily="66" charset="0"/>
              </a:rPr>
              <a:t>Харріс</a:t>
            </a:r>
            <a:endParaRPr lang="ru-RU" sz="20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1958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Фотобанк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8000" cy="9906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8" y="783770"/>
            <a:ext cx="5627253" cy="8808099"/>
          </a:xfrm>
        </p:spPr>
        <p:txBody>
          <a:bodyPr>
            <a:noAutofit/>
          </a:bodyPr>
          <a:lstStyle/>
          <a:p>
            <a:r>
              <a:rPr lang="uk-UA" sz="2000" dirty="0" smtClean="0"/>
              <a:t/>
            </a:r>
            <a:br>
              <a:rPr lang="uk-UA" sz="2000" dirty="0" smtClean="0"/>
            </a:br>
            <a:r>
              <a:rPr lang="uk-UA" sz="2000" dirty="0" smtClean="0"/>
              <a:t/>
            </a:r>
            <a:br>
              <a:rPr lang="uk-UA" sz="2000" dirty="0" smtClean="0"/>
            </a:br>
            <a:r>
              <a:rPr lang="uk-UA" sz="2000" dirty="0" smtClean="0"/>
              <a:t/>
            </a:r>
            <a:br>
              <a:rPr lang="uk-UA" sz="2000" dirty="0" smtClean="0"/>
            </a:br>
            <a:r>
              <a:rPr lang="uk-UA" sz="2000" dirty="0" smtClean="0"/>
              <a:t>       </a:t>
            </a:r>
            <a:br>
              <a:rPr lang="uk-UA" sz="2000" dirty="0" smtClean="0"/>
            </a:br>
            <a:r>
              <a:rPr lang="uk-UA" sz="2000" dirty="0" smtClean="0"/>
              <a:t>   </a:t>
            </a:r>
            <a:br>
              <a:rPr lang="uk-UA" sz="2000" dirty="0" smtClean="0"/>
            </a:br>
            <a:r>
              <a:rPr lang="uk-UA" sz="2000" dirty="0" smtClean="0"/>
              <a:t/>
            </a:r>
            <a:br>
              <a:rPr lang="uk-UA" sz="2000" dirty="0" smtClean="0"/>
            </a:br>
            <a:r>
              <a:rPr lang="uk-UA" sz="2000" dirty="0" smtClean="0"/>
              <a:t/>
            </a:r>
            <a:br>
              <a:rPr lang="uk-UA" sz="2000" dirty="0" smtClean="0"/>
            </a:br>
            <a:r>
              <a:rPr lang="uk-UA" sz="2000" dirty="0" smtClean="0"/>
              <a:t/>
            </a:r>
            <a:br>
              <a:rPr lang="uk-UA" sz="2000" dirty="0" smtClean="0"/>
            </a:br>
            <a:endParaRPr lang="ru-RU" sz="2000" dirty="0"/>
          </a:p>
        </p:txBody>
      </p:sp>
      <p:pic>
        <p:nvPicPr>
          <p:cNvPr id="24578" name="Picture 2" descr="C:\Documents and Settings\Администратор\Рабочий стол\Новая папка\Сайт школи\Робінзонада щл 5-8 класів У пошуках скарбів піратів\P92202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382" y="381000"/>
            <a:ext cx="3672115" cy="27540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79" name="Picture 3" descr="C:\Documents and Settings\Администратор\Рабочий стол\Новая папка\Сайт школи\Робінзонада щл 5-8 класів У пошуках скарбів піратів\P92202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84465" y="2377751"/>
            <a:ext cx="3373535" cy="2530151"/>
          </a:xfrm>
          <a:prstGeom prst="round2DiagRect">
            <a:avLst/>
          </a:prstGeom>
          <a:noFill/>
        </p:spPr>
      </p:pic>
      <p:pic>
        <p:nvPicPr>
          <p:cNvPr id="24580" name="Picture 4" descr="C:\Documents and Settings\Администратор\Рабочий стол\Новая папка\Сайт школи\Робінзонада щл 5-8 класів У пошуках скарбів піратів\P922025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777343"/>
            <a:ext cx="3647232" cy="273542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4581" name="Picture 5" descr="C:\Documents and Settings\Администратор\Рабочий стол\Новая папка\Сайт школи\Робінзонада щл 5-8 класів У пошуках скарбів піратів\P922032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33755" y="5643465"/>
            <a:ext cx="3224245" cy="241818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24582" name="Picture 6" descr="C:\Documents and Settings\Администратор\Рабочий стол\Новая папка\Сайт школи\Робінзонада щл 5-8 класів У пошуках скарбів піратів\P922034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9760" y="7091373"/>
            <a:ext cx="3149600" cy="2362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TextBox 13"/>
          <p:cNvSpPr txBox="1"/>
          <p:nvPr/>
        </p:nvSpPr>
        <p:spPr>
          <a:xfrm>
            <a:off x="0" y="3284376"/>
            <a:ext cx="35829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       </a:t>
            </a:r>
            <a:r>
              <a:rPr lang="uk-UA" sz="2000" dirty="0" smtClean="0"/>
              <a:t>Переможці перегонів – 6-А</a:t>
            </a:r>
            <a:endParaRPr lang="ru-RU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3918857" y="5075853"/>
            <a:ext cx="29391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/>
              <a:t>Скарби 5-Б класу</a:t>
            </a:r>
            <a:endParaRPr lang="ru-RU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429208" y="6643395"/>
            <a:ext cx="30977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/>
              <a:t>    6-Б зі своєю </a:t>
            </a:r>
            <a:r>
              <a:rPr lang="uk-UA" sz="2000" dirty="0" err="1" smtClean="0"/>
              <a:t>отаманшею</a:t>
            </a:r>
            <a:endParaRPr lang="ru-RU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3526972" y="8192278"/>
            <a:ext cx="1436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/>
              <a:t>10 клас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35902" y="2427030"/>
            <a:ext cx="6522098" cy="77251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 smtClean="0">
              <a:latin typeface="Verdana" pitchFamily="34" charset="0"/>
            </a:endParaRPr>
          </a:p>
          <a:p>
            <a:r>
              <a:rPr lang="ru-RU" sz="1600" dirty="0" smtClean="0">
                <a:latin typeface="Verdana" pitchFamily="34" charset="0"/>
              </a:rPr>
              <a:t>11 ПОРАД БІЛЛА ГЕЙТСА ДЛЯ МАЙБУТНЬОГО ПОКОЛІННЯ:</a:t>
            </a:r>
            <a:br>
              <a:rPr lang="ru-RU" sz="1600" dirty="0" smtClean="0">
                <a:latin typeface="Verdana" pitchFamily="34" charset="0"/>
              </a:rPr>
            </a:br>
            <a:r>
              <a:rPr lang="ru-RU" sz="1600" dirty="0" smtClean="0">
                <a:latin typeface="Verdana" pitchFamily="34" charset="0"/>
              </a:rPr>
              <a:t/>
            </a:r>
            <a:br>
              <a:rPr lang="ru-RU" sz="1600" dirty="0" smtClean="0">
                <a:latin typeface="Verdana" pitchFamily="34" charset="0"/>
              </a:rPr>
            </a:br>
            <a:r>
              <a:rPr lang="ru-RU" sz="1600" dirty="0" err="1" smtClean="0">
                <a:latin typeface="Verdana" pitchFamily="34" charset="0"/>
              </a:rPr>
              <a:t>Білл</a:t>
            </a:r>
            <a:r>
              <a:rPr lang="ru-RU" sz="1600" dirty="0" smtClean="0">
                <a:latin typeface="Verdana" pitchFamily="34" charset="0"/>
              </a:rPr>
              <a:t> Гейтс, </a:t>
            </a:r>
            <a:r>
              <a:rPr lang="ru-RU" sz="1600" dirty="0" err="1" smtClean="0">
                <a:latin typeface="Verdana" pitchFamily="34" charset="0"/>
              </a:rPr>
              <a:t>виступаючи</a:t>
            </a:r>
            <a:r>
              <a:rPr lang="ru-RU" sz="1600" dirty="0" smtClean="0">
                <a:latin typeface="Verdana" pitchFamily="34" charset="0"/>
              </a:rPr>
              <a:t> перед </a:t>
            </a:r>
            <a:r>
              <a:rPr lang="ru-RU" sz="1600" dirty="0" err="1" smtClean="0">
                <a:latin typeface="Verdana" pitchFamily="34" charset="0"/>
              </a:rPr>
              <a:t>старшокласниками</a:t>
            </a:r>
            <a:r>
              <a:rPr lang="ru-RU" sz="1600" dirty="0" smtClean="0">
                <a:latin typeface="Verdana" pitchFamily="34" charset="0"/>
              </a:rPr>
              <a:t>, назвав 11 правил, </a:t>
            </a:r>
            <a:r>
              <a:rPr lang="ru-RU" sz="1600" dirty="0" err="1" smtClean="0">
                <a:latin typeface="Verdana" pitchFamily="34" charset="0"/>
              </a:rPr>
              <a:t>які</a:t>
            </a:r>
            <a:r>
              <a:rPr lang="ru-RU" sz="1600" dirty="0" smtClean="0">
                <a:latin typeface="Verdana" pitchFamily="34" charset="0"/>
              </a:rPr>
              <a:t> </a:t>
            </a:r>
            <a:r>
              <a:rPr lang="ru-RU" sz="1600" dirty="0" err="1" smtClean="0">
                <a:latin typeface="Verdana" pitchFamily="34" charset="0"/>
              </a:rPr>
              <a:t>підлітки</a:t>
            </a:r>
            <a:r>
              <a:rPr lang="ru-RU" sz="1600" dirty="0" smtClean="0">
                <a:latin typeface="Verdana" pitchFamily="34" charset="0"/>
              </a:rPr>
              <a:t>, на </a:t>
            </a:r>
            <a:r>
              <a:rPr lang="ru-RU" sz="1600" dirty="0" err="1" smtClean="0">
                <a:latin typeface="Verdana" pitchFamily="34" charset="0"/>
              </a:rPr>
              <a:t>його</a:t>
            </a:r>
            <a:r>
              <a:rPr lang="ru-RU" sz="1600" dirty="0" smtClean="0">
                <a:latin typeface="Verdana" pitchFamily="34" charset="0"/>
              </a:rPr>
              <a:t> думку, </a:t>
            </a:r>
            <a:r>
              <a:rPr lang="ru-RU" sz="1600" dirty="0" err="1" smtClean="0">
                <a:latin typeface="Verdana" pitchFamily="34" charset="0"/>
              </a:rPr>
              <a:t>ніколи</a:t>
            </a:r>
            <a:r>
              <a:rPr lang="ru-RU" sz="1600" dirty="0" smtClean="0">
                <a:latin typeface="Verdana" pitchFamily="34" charset="0"/>
              </a:rPr>
              <a:t> не </a:t>
            </a:r>
            <a:r>
              <a:rPr lang="ru-RU" sz="1600" dirty="0" err="1" smtClean="0">
                <a:latin typeface="Verdana" pitchFamily="34" charset="0"/>
              </a:rPr>
              <a:t>дізнали-ся</a:t>
            </a:r>
            <a:r>
              <a:rPr lang="ru-RU" sz="1600" dirty="0" smtClean="0">
                <a:latin typeface="Verdana" pitchFamily="34" charset="0"/>
              </a:rPr>
              <a:t> б у </a:t>
            </a:r>
            <a:r>
              <a:rPr lang="ru-RU" sz="1600" dirty="0" err="1" smtClean="0">
                <a:latin typeface="Verdana" pitchFamily="34" charset="0"/>
              </a:rPr>
              <a:t>стінах</a:t>
            </a:r>
            <a:r>
              <a:rPr lang="ru-RU" sz="1600" dirty="0" smtClean="0">
                <a:latin typeface="Verdana" pitchFamily="34" charset="0"/>
              </a:rPr>
              <a:t> </a:t>
            </a:r>
            <a:r>
              <a:rPr lang="ru-RU" sz="1600" dirty="0" err="1" smtClean="0">
                <a:latin typeface="Verdana" pitchFamily="34" charset="0"/>
              </a:rPr>
              <a:t>школи</a:t>
            </a:r>
            <a:r>
              <a:rPr lang="ru-RU" sz="1600" dirty="0" smtClean="0">
                <a:latin typeface="Verdana" pitchFamily="34" charset="0"/>
              </a:rPr>
              <a:t>.  </a:t>
            </a:r>
            <a:r>
              <a:rPr lang="ru-RU" sz="1600" dirty="0" err="1" smtClean="0">
                <a:latin typeface="Verdana" pitchFamily="34" charset="0"/>
              </a:rPr>
              <a:t>Він</a:t>
            </a:r>
            <a:r>
              <a:rPr lang="ru-RU" sz="1600" dirty="0" smtClean="0">
                <a:latin typeface="Verdana" pitchFamily="34" charset="0"/>
              </a:rPr>
              <a:t> </a:t>
            </a:r>
            <a:r>
              <a:rPr lang="ru-RU" sz="1600" dirty="0" err="1" smtClean="0">
                <a:latin typeface="Verdana" pitchFamily="34" charset="0"/>
              </a:rPr>
              <a:t>підкреслив</a:t>
            </a:r>
            <a:r>
              <a:rPr lang="ru-RU" sz="1600" dirty="0" smtClean="0">
                <a:latin typeface="Verdana" pitchFamily="34" charset="0"/>
              </a:rPr>
              <a:t>, </a:t>
            </a:r>
            <a:r>
              <a:rPr lang="ru-RU" sz="1600" dirty="0" err="1" smtClean="0">
                <a:latin typeface="Verdana" pitchFamily="34" charset="0"/>
              </a:rPr>
              <a:t>що</a:t>
            </a:r>
            <a:r>
              <a:rPr lang="ru-RU" sz="1600" dirty="0" smtClean="0">
                <a:latin typeface="Verdana" pitchFamily="34" charset="0"/>
              </a:rPr>
              <a:t> </a:t>
            </a:r>
            <a:r>
              <a:rPr lang="ru-RU" sz="1600" dirty="0" err="1" smtClean="0">
                <a:latin typeface="Verdana" pitchFamily="34" charset="0"/>
              </a:rPr>
              <a:t>щоденне</a:t>
            </a:r>
            <a:r>
              <a:rPr lang="ru-RU" sz="1600" dirty="0" smtClean="0">
                <a:latin typeface="Verdana" pitchFamily="34" charset="0"/>
              </a:rPr>
              <a:t> </a:t>
            </a:r>
            <a:r>
              <a:rPr lang="ru-RU" sz="1600" dirty="0" err="1" smtClean="0">
                <a:latin typeface="Verdana" pitchFamily="34" charset="0"/>
              </a:rPr>
              <a:t>навча-ння</a:t>
            </a:r>
            <a:r>
              <a:rPr lang="ru-RU" sz="1600" dirty="0" smtClean="0">
                <a:latin typeface="Verdana" pitchFamily="34" charset="0"/>
              </a:rPr>
              <a:t> </a:t>
            </a:r>
            <a:r>
              <a:rPr lang="ru-RU" sz="1600" dirty="0" err="1" smtClean="0">
                <a:latin typeface="Verdana" pitchFamily="34" charset="0"/>
              </a:rPr>
              <a:t>оптимізму</a:t>
            </a:r>
            <a:r>
              <a:rPr lang="ru-RU" sz="1600" dirty="0" smtClean="0">
                <a:latin typeface="Verdana" pitchFamily="34" charset="0"/>
              </a:rPr>
              <a:t> </a:t>
            </a:r>
            <a:r>
              <a:rPr lang="ru-RU" sz="1600" dirty="0" err="1" smtClean="0">
                <a:latin typeface="Verdana" pitchFamily="34" charset="0"/>
              </a:rPr>
              <a:t>і</a:t>
            </a:r>
            <a:r>
              <a:rPr lang="ru-RU" sz="1600" dirty="0" smtClean="0">
                <a:latin typeface="Verdana" pitchFamily="34" charset="0"/>
              </a:rPr>
              <a:t> </a:t>
            </a:r>
            <a:r>
              <a:rPr lang="ru-RU" sz="1600" dirty="0" err="1" smtClean="0">
                <a:latin typeface="Verdana" pitchFamily="34" charset="0"/>
              </a:rPr>
              <a:t>політкоректності</a:t>
            </a:r>
            <a:r>
              <a:rPr lang="ru-RU" sz="1600" dirty="0" smtClean="0">
                <a:latin typeface="Verdana" pitchFamily="34" charset="0"/>
              </a:rPr>
              <a:t> </a:t>
            </a:r>
            <a:r>
              <a:rPr lang="ru-RU" sz="1600" dirty="0" err="1" smtClean="0">
                <a:latin typeface="Verdana" pitchFamily="34" charset="0"/>
              </a:rPr>
              <a:t>формує</a:t>
            </a:r>
            <a:r>
              <a:rPr lang="ru-RU" sz="1600" dirty="0" smtClean="0">
                <a:latin typeface="Verdana" pitchFamily="34" charset="0"/>
              </a:rPr>
              <a:t> </a:t>
            </a:r>
            <a:r>
              <a:rPr lang="ru-RU" sz="1600" dirty="0" err="1" smtClean="0">
                <a:latin typeface="Verdana" pitchFamily="34" charset="0"/>
              </a:rPr>
              <a:t>покоління</a:t>
            </a:r>
            <a:r>
              <a:rPr lang="ru-RU" sz="1600" dirty="0" smtClean="0">
                <a:latin typeface="Verdana" pitchFamily="34" charset="0"/>
              </a:rPr>
              <a:t>, </a:t>
            </a:r>
            <a:r>
              <a:rPr lang="ru-RU" sz="1600" dirty="0" err="1" smtClean="0">
                <a:latin typeface="Verdana" pitchFamily="34" charset="0"/>
              </a:rPr>
              <a:t>дале-ке</a:t>
            </a:r>
            <a:r>
              <a:rPr lang="ru-RU" sz="1600" dirty="0" smtClean="0">
                <a:latin typeface="Verdana" pitchFamily="34" charset="0"/>
              </a:rPr>
              <a:t> </a:t>
            </a:r>
            <a:r>
              <a:rPr lang="ru-RU" sz="1600" dirty="0" err="1" smtClean="0">
                <a:latin typeface="Verdana" pitchFamily="34" charset="0"/>
              </a:rPr>
              <a:t>від</a:t>
            </a:r>
            <a:r>
              <a:rPr lang="ru-RU" sz="1600" dirty="0" smtClean="0">
                <a:latin typeface="Verdana" pitchFamily="34" charset="0"/>
              </a:rPr>
              <a:t> </a:t>
            </a:r>
            <a:r>
              <a:rPr lang="ru-RU" sz="1600" dirty="0" err="1" smtClean="0">
                <a:latin typeface="Verdana" pitchFamily="34" charset="0"/>
              </a:rPr>
              <a:t>реальності</a:t>
            </a:r>
            <a:r>
              <a:rPr lang="ru-RU" sz="1600" dirty="0" smtClean="0">
                <a:latin typeface="Verdana" pitchFamily="34" charset="0"/>
              </a:rPr>
              <a:t>, а </a:t>
            </a:r>
            <a:r>
              <a:rPr lang="ru-RU" sz="1600" dirty="0" err="1" smtClean="0">
                <a:latin typeface="Verdana" pitchFamily="34" charset="0"/>
              </a:rPr>
              <a:t>це</a:t>
            </a:r>
            <a:r>
              <a:rPr lang="ru-RU" sz="1600" dirty="0" smtClean="0">
                <a:latin typeface="Verdana" pitchFamily="34" charset="0"/>
              </a:rPr>
              <a:t> неминуче </a:t>
            </a:r>
            <a:r>
              <a:rPr lang="ru-RU" sz="1600" dirty="0" err="1" smtClean="0">
                <a:latin typeface="Verdana" pitchFamily="34" charset="0"/>
              </a:rPr>
              <a:t>призводить</a:t>
            </a:r>
            <a:r>
              <a:rPr lang="ru-RU" sz="1600" dirty="0" smtClean="0">
                <a:latin typeface="Verdana" pitchFamily="34" charset="0"/>
              </a:rPr>
              <a:t> до </a:t>
            </a:r>
            <a:r>
              <a:rPr lang="ru-RU" sz="1600" dirty="0" err="1" smtClean="0">
                <a:latin typeface="Verdana" pitchFamily="34" charset="0"/>
              </a:rPr>
              <a:t>невдач</a:t>
            </a:r>
            <a:r>
              <a:rPr lang="ru-RU" sz="1600" dirty="0" smtClean="0">
                <a:latin typeface="Verdana" pitchFamily="34" charset="0"/>
              </a:rPr>
              <a:t> у </a:t>
            </a:r>
            <a:r>
              <a:rPr lang="ru-RU" sz="1600" dirty="0" err="1" smtClean="0">
                <a:latin typeface="Verdana" pitchFamily="34" charset="0"/>
              </a:rPr>
              <a:t>дорослому</a:t>
            </a:r>
            <a:r>
              <a:rPr lang="ru-RU" sz="1600" dirty="0" smtClean="0">
                <a:latin typeface="Verdana" pitchFamily="34" charset="0"/>
              </a:rPr>
              <a:t> </a:t>
            </a:r>
            <a:r>
              <a:rPr lang="ru-RU" sz="1600" dirty="0" err="1" smtClean="0">
                <a:latin typeface="Verdana" pitchFamily="34" charset="0"/>
              </a:rPr>
              <a:t>світі</a:t>
            </a:r>
            <a:r>
              <a:rPr lang="ru-RU" sz="1600" dirty="0" smtClean="0">
                <a:latin typeface="Verdana" pitchFamily="34" charset="0"/>
              </a:rPr>
              <a:t>.</a:t>
            </a:r>
            <a:br>
              <a:rPr lang="ru-RU" sz="1600" dirty="0" smtClean="0">
                <a:latin typeface="Verdana" pitchFamily="34" charset="0"/>
              </a:rPr>
            </a:br>
            <a:r>
              <a:rPr lang="ru-RU" sz="1600" dirty="0" smtClean="0">
                <a:latin typeface="Verdana" pitchFamily="34" charset="0"/>
              </a:rPr>
              <a:t/>
            </a:r>
            <a:br>
              <a:rPr lang="ru-RU" sz="1600" dirty="0" smtClean="0">
                <a:latin typeface="Verdana" pitchFamily="34" charset="0"/>
              </a:rPr>
            </a:br>
            <a:r>
              <a:rPr lang="ru-RU" sz="1600" dirty="0" smtClean="0">
                <a:latin typeface="Verdana" pitchFamily="34" charset="0"/>
              </a:rPr>
              <a:t>1. </a:t>
            </a:r>
            <a:r>
              <a:rPr lang="ru-RU" sz="1600" dirty="0" err="1" smtClean="0">
                <a:latin typeface="Verdana" pitchFamily="34" charset="0"/>
              </a:rPr>
              <a:t>Життя</a:t>
            </a:r>
            <a:r>
              <a:rPr lang="ru-RU" sz="1600" dirty="0" smtClean="0">
                <a:latin typeface="Verdana" pitchFamily="34" charset="0"/>
              </a:rPr>
              <a:t> </a:t>
            </a:r>
            <a:r>
              <a:rPr lang="ru-RU" sz="1600" dirty="0" err="1" smtClean="0">
                <a:latin typeface="Verdana" pitchFamily="34" charset="0"/>
              </a:rPr>
              <a:t>несправедливе</a:t>
            </a:r>
            <a:r>
              <a:rPr lang="ru-RU" sz="1600" dirty="0" smtClean="0">
                <a:latin typeface="Verdana" pitchFamily="34" charset="0"/>
              </a:rPr>
              <a:t> - </a:t>
            </a:r>
            <a:r>
              <a:rPr lang="ru-RU" sz="1600" dirty="0" err="1" smtClean="0">
                <a:latin typeface="Verdana" pitchFamily="34" charset="0"/>
              </a:rPr>
              <a:t>змиріться</a:t>
            </a:r>
            <a:r>
              <a:rPr lang="ru-RU" sz="1600" dirty="0" smtClean="0">
                <a:latin typeface="Verdana" pitchFamily="34" charset="0"/>
              </a:rPr>
              <a:t> </a:t>
            </a:r>
            <a:r>
              <a:rPr lang="ru-RU" sz="1600" dirty="0" err="1" smtClean="0">
                <a:latin typeface="Verdana" pitchFamily="34" charset="0"/>
              </a:rPr>
              <a:t>з</a:t>
            </a:r>
            <a:r>
              <a:rPr lang="ru-RU" sz="1600" dirty="0" smtClean="0">
                <a:latin typeface="Verdana" pitchFamily="34" charset="0"/>
              </a:rPr>
              <a:t> </a:t>
            </a:r>
            <a:r>
              <a:rPr lang="ru-RU" sz="1600" dirty="0" err="1" smtClean="0">
                <a:latin typeface="Verdana" pitchFamily="34" charset="0"/>
              </a:rPr>
              <a:t>цим</a:t>
            </a:r>
            <a:r>
              <a:rPr lang="ru-RU" sz="1600" dirty="0" smtClean="0">
                <a:latin typeface="Verdana" pitchFamily="34" charset="0"/>
              </a:rPr>
              <a:t> фактом.</a:t>
            </a:r>
            <a:br>
              <a:rPr lang="ru-RU" sz="1600" dirty="0" smtClean="0">
                <a:latin typeface="Verdana" pitchFamily="34" charset="0"/>
              </a:rPr>
            </a:br>
            <a:r>
              <a:rPr lang="ru-RU" sz="1600" dirty="0" smtClean="0">
                <a:latin typeface="Verdana" pitchFamily="34" charset="0"/>
              </a:rPr>
              <a:t/>
            </a:r>
            <a:br>
              <a:rPr lang="ru-RU" sz="1600" dirty="0" smtClean="0">
                <a:latin typeface="Verdana" pitchFamily="34" charset="0"/>
              </a:rPr>
            </a:br>
            <a:r>
              <a:rPr lang="ru-RU" sz="1600" dirty="0" smtClean="0">
                <a:latin typeface="Verdana" pitchFamily="34" charset="0"/>
              </a:rPr>
              <a:t>2. </a:t>
            </a:r>
            <a:r>
              <a:rPr lang="ru-RU" sz="1600" dirty="0" err="1" smtClean="0">
                <a:latin typeface="Verdana" pitchFamily="34" charset="0"/>
              </a:rPr>
              <a:t>Світу</a:t>
            </a:r>
            <a:r>
              <a:rPr lang="ru-RU" sz="1600" dirty="0" smtClean="0">
                <a:latin typeface="Verdana" pitchFamily="34" charset="0"/>
              </a:rPr>
              <a:t> </a:t>
            </a:r>
            <a:r>
              <a:rPr lang="ru-RU" sz="1600" dirty="0" err="1" smtClean="0">
                <a:latin typeface="Verdana" pitchFamily="34" charset="0"/>
              </a:rPr>
              <a:t>наплювати</a:t>
            </a:r>
            <a:r>
              <a:rPr lang="ru-RU" sz="1600" dirty="0" smtClean="0">
                <a:latin typeface="Verdana" pitchFamily="34" charset="0"/>
              </a:rPr>
              <a:t> на </a:t>
            </a:r>
            <a:r>
              <a:rPr lang="ru-RU" sz="1600" dirty="0" err="1" smtClean="0">
                <a:latin typeface="Verdana" pitchFamily="34" charset="0"/>
              </a:rPr>
              <a:t>твоє</a:t>
            </a:r>
            <a:r>
              <a:rPr lang="ru-RU" sz="1600" dirty="0" smtClean="0">
                <a:latin typeface="Verdana" pitchFamily="34" charset="0"/>
              </a:rPr>
              <a:t> </a:t>
            </a:r>
            <a:r>
              <a:rPr lang="ru-RU" sz="1600" dirty="0" err="1" smtClean="0">
                <a:latin typeface="Verdana" pitchFamily="34" charset="0"/>
              </a:rPr>
              <a:t>самовідчуття</a:t>
            </a:r>
            <a:r>
              <a:rPr lang="ru-RU" sz="1600" dirty="0" smtClean="0">
                <a:latin typeface="Verdana" pitchFamily="34" charset="0"/>
              </a:rPr>
              <a:t> </a:t>
            </a:r>
            <a:r>
              <a:rPr lang="ru-RU" sz="1600" dirty="0" err="1" smtClean="0">
                <a:latin typeface="Verdana" pitchFamily="34" charset="0"/>
              </a:rPr>
              <a:t>і</a:t>
            </a:r>
            <a:r>
              <a:rPr lang="ru-RU" sz="1600" dirty="0" smtClean="0">
                <a:latin typeface="Verdana" pitchFamily="34" charset="0"/>
              </a:rPr>
              <a:t> </a:t>
            </a:r>
            <a:r>
              <a:rPr lang="ru-RU" sz="1600" dirty="0" err="1" smtClean="0">
                <a:latin typeface="Verdana" pitchFamily="34" charset="0"/>
              </a:rPr>
              <a:t>самоповагу</a:t>
            </a:r>
            <a:r>
              <a:rPr lang="ru-RU" sz="1600" dirty="0" smtClean="0">
                <a:latin typeface="Verdana" pitchFamily="34" charset="0"/>
              </a:rPr>
              <a:t>. </a:t>
            </a:r>
            <a:r>
              <a:rPr lang="ru-RU" sz="1600" dirty="0" err="1" smtClean="0">
                <a:latin typeface="Verdana" pitchFamily="34" charset="0"/>
              </a:rPr>
              <a:t>Світ</a:t>
            </a:r>
            <a:r>
              <a:rPr lang="ru-RU" sz="1600" dirty="0" smtClean="0">
                <a:latin typeface="Verdana" pitchFamily="34" charset="0"/>
              </a:rPr>
              <a:t> </a:t>
            </a:r>
            <a:r>
              <a:rPr lang="ru-RU" sz="1600" dirty="0" err="1" smtClean="0">
                <a:latin typeface="Verdana" pitchFamily="34" charset="0"/>
              </a:rPr>
              <a:t>очікує</a:t>
            </a:r>
            <a:r>
              <a:rPr lang="ru-RU" sz="1600" dirty="0" smtClean="0">
                <a:latin typeface="Verdana" pitchFamily="34" charset="0"/>
              </a:rPr>
              <a:t> </a:t>
            </a:r>
            <a:r>
              <a:rPr lang="ru-RU" sz="1600" dirty="0" err="1" smtClean="0">
                <a:latin typeface="Verdana" pitchFamily="34" charset="0"/>
              </a:rPr>
              <a:t>від</a:t>
            </a:r>
            <a:r>
              <a:rPr lang="ru-RU" sz="1600" dirty="0" smtClean="0">
                <a:latin typeface="Verdana" pitchFamily="34" charset="0"/>
              </a:rPr>
              <a:t> тебе </a:t>
            </a:r>
            <a:r>
              <a:rPr lang="ru-RU" sz="1600" dirty="0" err="1" smtClean="0">
                <a:latin typeface="Verdana" pitchFamily="34" charset="0"/>
              </a:rPr>
              <a:t>яких-небудь</a:t>
            </a:r>
            <a:r>
              <a:rPr lang="ru-RU" sz="1600" dirty="0" smtClean="0">
                <a:latin typeface="Verdana" pitchFamily="34" charset="0"/>
              </a:rPr>
              <a:t> </a:t>
            </a:r>
            <a:r>
              <a:rPr lang="ru-RU" sz="1600" dirty="0" err="1" smtClean="0">
                <a:latin typeface="Verdana" pitchFamily="34" charset="0"/>
              </a:rPr>
              <a:t>досягнень</a:t>
            </a:r>
            <a:r>
              <a:rPr lang="ru-RU" sz="1600" dirty="0" smtClean="0">
                <a:latin typeface="Verdana" pitchFamily="34" charset="0"/>
              </a:rPr>
              <a:t>, перед </a:t>
            </a:r>
            <a:r>
              <a:rPr lang="ru-RU" sz="1600" dirty="0" err="1" smtClean="0">
                <a:latin typeface="Verdana" pitchFamily="34" charset="0"/>
              </a:rPr>
              <a:t>тим</a:t>
            </a:r>
            <a:r>
              <a:rPr lang="ru-RU" sz="1600" dirty="0" smtClean="0">
                <a:latin typeface="Verdana" pitchFamily="34" charset="0"/>
              </a:rPr>
              <a:t> як </a:t>
            </a:r>
            <a:r>
              <a:rPr lang="ru-RU" sz="1600" dirty="0" err="1" smtClean="0">
                <a:latin typeface="Verdana" pitchFamily="34" charset="0"/>
              </a:rPr>
              <a:t>прий-няти</a:t>
            </a:r>
            <a:r>
              <a:rPr lang="ru-RU" sz="1600" dirty="0" smtClean="0">
                <a:latin typeface="Verdana" pitchFamily="34" charset="0"/>
              </a:rPr>
              <a:t> до </a:t>
            </a:r>
            <a:r>
              <a:rPr lang="ru-RU" sz="1600" dirty="0" err="1" smtClean="0">
                <a:latin typeface="Verdana" pitchFamily="34" charset="0"/>
              </a:rPr>
              <a:t>уваги</a:t>
            </a:r>
            <a:r>
              <a:rPr lang="ru-RU" sz="1600" dirty="0" smtClean="0">
                <a:latin typeface="Verdana" pitchFamily="34" charset="0"/>
              </a:rPr>
              <a:t> </a:t>
            </a:r>
            <a:r>
              <a:rPr lang="ru-RU" sz="1600" dirty="0" err="1" smtClean="0">
                <a:latin typeface="Verdana" pitchFamily="34" charset="0"/>
              </a:rPr>
              <a:t>твоє</a:t>
            </a:r>
            <a:r>
              <a:rPr lang="ru-RU" sz="1600" dirty="0" smtClean="0">
                <a:latin typeface="Verdana" pitchFamily="34" charset="0"/>
              </a:rPr>
              <a:t> </a:t>
            </a:r>
            <a:r>
              <a:rPr lang="ru-RU" sz="1600" dirty="0" err="1" smtClean="0">
                <a:latin typeface="Verdana" pitchFamily="34" charset="0"/>
              </a:rPr>
              <a:t>почуття</a:t>
            </a:r>
            <a:r>
              <a:rPr lang="ru-RU" sz="1600" dirty="0" smtClean="0">
                <a:latin typeface="Verdana" pitchFamily="34" charset="0"/>
              </a:rPr>
              <a:t> </a:t>
            </a:r>
            <a:r>
              <a:rPr lang="ru-RU" sz="1600" dirty="0" err="1" smtClean="0">
                <a:latin typeface="Verdana" pitchFamily="34" charset="0"/>
              </a:rPr>
              <a:t>гідності</a:t>
            </a:r>
            <a:r>
              <a:rPr lang="ru-RU" sz="1600" dirty="0" smtClean="0">
                <a:latin typeface="Verdana" pitchFamily="34" charset="0"/>
              </a:rPr>
              <a:t>.</a:t>
            </a:r>
            <a:br>
              <a:rPr lang="ru-RU" sz="1600" dirty="0" smtClean="0">
                <a:latin typeface="Verdana" pitchFamily="34" charset="0"/>
              </a:rPr>
            </a:br>
            <a:r>
              <a:rPr lang="ru-RU" sz="1600" dirty="0" smtClean="0">
                <a:latin typeface="Verdana" pitchFamily="34" charset="0"/>
              </a:rPr>
              <a:t/>
            </a:r>
            <a:br>
              <a:rPr lang="ru-RU" sz="1600" dirty="0" smtClean="0">
                <a:latin typeface="Verdana" pitchFamily="34" charset="0"/>
              </a:rPr>
            </a:br>
            <a:r>
              <a:rPr lang="ru-RU" sz="1600" dirty="0" smtClean="0">
                <a:latin typeface="Verdana" pitchFamily="34" charset="0"/>
              </a:rPr>
              <a:t>3. </a:t>
            </a:r>
            <a:r>
              <a:rPr lang="ru-RU" sz="1600" dirty="0" err="1" smtClean="0">
                <a:latin typeface="Verdana" pitchFamily="34" charset="0"/>
              </a:rPr>
              <a:t>Дуже</a:t>
            </a:r>
            <a:r>
              <a:rPr lang="ru-RU" sz="1600" dirty="0" smtClean="0">
                <a:latin typeface="Verdana" pitchFamily="34" charset="0"/>
              </a:rPr>
              <a:t> </a:t>
            </a:r>
            <a:r>
              <a:rPr lang="ru-RU" sz="1600" dirty="0" err="1" smtClean="0">
                <a:latin typeface="Verdana" pitchFamily="34" charset="0"/>
              </a:rPr>
              <a:t>малоймовірно</a:t>
            </a:r>
            <a:r>
              <a:rPr lang="ru-RU" sz="1600" dirty="0" smtClean="0">
                <a:latin typeface="Verdana" pitchFamily="34" charset="0"/>
              </a:rPr>
              <a:t>, </a:t>
            </a:r>
            <a:r>
              <a:rPr lang="ru-RU" sz="1600" dirty="0" err="1" smtClean="0">
                <a:latin typeface="Verdana" pitchFamily="34" charset="0"/>
              </a:rPr>
              <a:t>що</a:t>
            </a:r>
            <a:r>
              <a:rPr lang="ru-RU" sz="1600" dirty="0" smtClean="0">
                <a:latin typeface="Verdana" pitchFamily="34" charset="0"/>
              </a:rPr>
              <a:t> </a:t>
            </a:r>
            <a:r>
              <a:rPr lang="ru-RU" sz="1600" dirty="0" err="1" smtClean="0">
                <a:latin typeface="Verdana" pitchFamily="34" charset="0"/>
              </a:rPr>
              <a:t>тобі</a:t>
            </a:r>
            <a:r>
              <a:rPr lang="ru-RU" sz="1600" dirty="0" smtClean="0">
                <a:latin typeface="Verdana" pitchFamily="34" charset="0"/>
              </a:rPr>
              <a:t> </a:t>
            </a:r>
            <a:r>
              <a:rPr lang="ru-RU" sz="1600" dirty="0" err="1" smtClean="0">
                <a:latin typeface="Verdana" pitchFamily="34" charset="0"/>
              </a:rPr>
              <a:t>почнуть</a:t>
            </a:r>
            <a:r>
              <a:rPr lang="ru-RU" sz="1600" dirty="0" smtClean="0">
                <a:latin typeface="Verdana" pitchFamily="34" charset="0"/>
              </a:rPr>
              <a:t> </a:t>
            </a:r>
            <a:r>
              <a:rPr lang="ru-RU" sz="1600" dirty="0" err="1" smtClean="0">
                <a:latin typeface="Verdana" pitchFamily="34" charset="0"/>
              </a:rPr>
              <a:t>платити</a:t>
            </a:r>
            <a:r>
              <a:rPr lang="ru-RU" sz="1600" dirty="0" smtClean="0">
                <a:latin typeface="Verdana" pitchFamily="34" charset="0"/>
              </a:rPr>
              <a:t> 40 000 у </a:t>
            </a:r>
            <a:r>
              <a:rPr lang="ru-RU" sz="1600" dirty="0" err="1" smtClean="0">
                <a:latin typeface="Verdana" pitchFamily="34" charset="0"/>
              </a:rPr>
              <a:t>рік</a:t>
            </a:r>
            <a:r>
              <a:rPr lang="ru-RU" sz="1600" dirty="0" smtClean="0">
                <a:latin typeface="Verdana" pitchFamily="34" charset="0"/>
              </a:rPr>
              <a:t> </a:t>
            </a:r>
            <a:r>
              <a:rPr lang="ru-RU" sz="1600" dirty="0" err="1" smtClean="0">
                <a:latin typeface="Verdana" pitchFamily="34" charset="0"/>
              </a:rPr>
              <a:t>одразу</a:t>
            </a:r>
            <a:r>
              <a:rPr lang="ru-RU" sz="1600" dirty="0" smtClean="0">
                <a:latin typeface="Verdana" pitchFamily="34" charset="0"/>
              </a:rPr>
              <a:t> </a:t>
            </a:r>
            <a:r>
              <a:rPr lang="ru-RU" sz="1600" dirty="0" err="1" smtClean="0">
                <a:latin typeface="Verdana" pitchFamily="34" charset="0"/>
              </a:rPr>
              <a:t>після</a:t>
            </a:r>
            <a:r>
              <a:rPr lang="ru-RU" sz="1600" dirty="0" smtClean="0">
                <a:latin typeface="Verdana" pitchFamily="34" charset="0"/>
              </a:rPr>
              <a:t> </a:t>
            </a:r>
            <a:r>
              <a:rPr lang="ru-RU" sz="1600" dirty="0" err="1" smtClean="0">
                <a:latin typeface="Verdana" pitchFamily="34" charset="0"/>
              </a:rPr>
              <a:t>закінчення</a:t>
            </a:r>
            <a:r>
              <a:rPr lang="ru-RU" sz="1600" dirty="0" smtClean="0">
                <a:latin typeface="Verdana" pitchFamily="34" charset="0"/>
              </a:rPr>
              <a:t> </a:t>
            </a:r>
            <a:r>
              <a:rPr lang="ru-RU" sz="1600" dirty="0" err="1" smtClean="0">
                <a:latin typeface="Verdana" pitchFamily="34" charset="0"/>
              </a:rPr>
              <a:t>школи</a:t>
            </a:r>
            <a:r>
              <a:rPr lang="ru-RU" sz="1600" dirty="0" smtClean="0">
                <a:latin typeface="Verdana" pitchFamily="34" charset="0"/>
              </a:rPr>
              <a:t>. </a:t>
            </a:r>
            <a:r>
              <a:rPr lang="ru-RU" sz="1600" dirty="0" err="1" smtClean="0">
                <a:latin typeface="Verdana" pitchFamily="34" charset="0"/>
              </a:rPr>
              <a:t>Ти</a:t>
            </a:r>
            <a:r>
              <a:rPr lang="ru-RU" sz="1600" dirty="0" smtClean="0">
                <a:latin typeface="Verdana" pitchFamily="34" charset="0"/>
              </a:rPr>
              <a:t> не </a:t>
            </a:r>
            <a:r>
              <a:rPr lang="ru-RU" sz="1600" dirty="0" err="1" smtClean="0">
                <a:latin typeface="Verdana" pitchFamily="34" charset="0"/>
              </a:rPr>
              <a:t>станеш</a:t>
            </a:r>
            <a:r>
              <a:rPr lang="ru-RU" sz="1600" dirty="0" smtClean="0">
                <a:latin typeface="Verdana" pitchFamily="34" charset="0"/>
              </a:rPr>
              <a:t> </a:t>
            </a:r>
            <a:r>
              <a:rPr lang="ru-RU" sz="1600" dirty="0" err="1" smtClean="0">
                <a:latin typeface="Verdana" pitchFamily="34" charset="0"/>
              </a:rPr>
              <a:t>віце-президентом</a:t>
            </a:r>
            <a:r>
              <a:rPr lang="ru-RU" sz="1600" dirty="0" smtClean="0">
                <a:latin typeface="Verdana" pitchFamily="34" charset="0"/>
              </a:rPr>
              <a:t> </a:t>
            </a:r>
            <a:r>
              <a:rPr lang="ru-RU" sz="1600" dirty="0" err="1" smtClean="0">
                <a:latin typeface="Verdana" pitchFamily="34" charset="0"/>
              </a:rPr>
              <a:t>компанії</a:t>
            </a:r>
            <a:r>
              <a:rPr lang="ru-RU" sz="1600" dirty="0" smtClean="0">
                <a:latin typeface="Verdana" pitchFamily="34" charset="0"/>
              </a:rPr>
              <a:t> </a:t>
            </a:r>
            <a:r>
              <a:rPr lang="ru-RU" sz="1600" dirty="0" err="1" smtClean="0">
                <a:latin typeface="Verdana" pitchFamily="34" charset="0"/>
              </a:rPr>
              <a:t>з</a:t>
            </a:r>
            <a:r>
              <a:rPr lang="ru-RU" sz="1600" dirty="0" smtClean="0">
                <a:latin typeface="Verdana" pitchFamily="34" charset="0"/>
              </a:rPr>
              <a:t> </a:t>
            </a:r>
            <a:r>
              <a:rPr lang="ru-RU" sz="1600" dirty="0" err="1" smtClean="0">
                <a:latin typeface="Verdana" pitchFamily="34" charset="0"/>
              </a:rPr>
              <a:t>лімузином</a:t>
            </a:r>
            <a:r>
              <a:rPr lang="ru-RU" sz="1600" dirty="0" smtClean="0">
                <a:latin typeface="Verdana" pitchFamily="34" charset="0"/>
              </a:rPr>
              <a:t> </a:t>
            </a:r>
            <a:r>
              <a:rPr lang="ru-RU" sz="1600" dirty="0" err="1" smtClean="0">
                <a:latin typeface="Verdana" pitchFamily="34" charset="0"/>
              </a:rPr>
              <a:t>і</a:t>
            </a:r>
            <a:r>
              <a:rPr lang="ru-RU" sz="1600" dirty="0" smtClean="0">
                <a:latin typeface="Verdana" pitchFamily="34" charset="0"/>
              </a:rPr>
              <a:t> </a:t>
            </a:r>
            <a:r>
              <a:rPr lang="ru-RU" sz="1600" dirty="0" err="1" smtClean="0">
                <a:latin typeface="Verdana" pitchFamily="34" charset="0"/>
              </a:rPr>
              <a:t>особистим</a:t>
            </a:r>
            <a:r>
              <a:rPr lang="ru-RU" sz="1600" dirty="0" smtClean="0">
                <a:latin typeface="Verdana" pitchFamily="34" charset="0"/>
              </a:rPr>
              <a:t> шофером, </a:t>
            </a:r>
            <a:r>
              <a:rPr lang="ru-RU" sz="1600" dirty="0" err="1" smtClean="0">
                <a:latin typeface="Verdana" pitchFamily="34" charset="0"/>
              </a:rPr>
              <a:t>поки</a:t>
            </a:r>
            <a:r>
              <a:rPr lang="ru-RU" sz="1600" dirty="0" smtClean="0">
                <a:latin typeface="Verdana" pitchFamily="34" charset="0"/>
              </a:rPr>
              <a:t> не </a:t>
            </a:r>
            <a:r>
              <a:rPr lang="ru-RU" sz="1600" dirty="0" err="1" smtClean="0">
                <a:latin typeface="Verdana" pitchFamily="34" charset="0"/>
              </a:rPr>
              <a:t>заслужиш</a:t>
            </a:r>
            <a:r>
              <a:rPr lang="ru-RU" sz="1600" dirty="0" smtClean="0">
                <a:latin typeface="Verdana" pitchFamily="34" charset="0"/>
              </a:rPr>
              <a:t> </a:t>
            </a:r>
            <a:r>
              <a:rPr lang="ru-RU" sz="1600" dirty="0" err="1" smtClean="0">
                <a:latin typeface="Verdana" pitchFamily="34" charset="0"/>
              </a:rPr>
              <a:t>цього</a:t>
            </a:r>
            <a:r>
              <a:rPr lang="ru-RU" sz="1600" dirty="0" smtClean="0">
                <a:latin typeface="Verdana" pitchFamily="34" charset="0"/>
              </a:rPr>
              <a:t>.</a:t>
            </a:r>
            <a:br>
              <a:rPr lang="ru-RU" sz="1600" dirty="0" smtClean="0">
                <a:latin typeface="Verdana" pitchFamily="34" charset="0"/>
              </a:rPr>
            </a:br>
            <a:r>
              <a:rPr lang="ru-RU" sz="1600" dirty="0" smtClean="0">
                <a:latin typeface="Verdana" pitchFamily="34" charset="0"/>
              </a:rPr>
              <a:t/>
            </a:r>
            <a:br>
              <a:rPr lang="ru-RU" sz="1600" dirty="0" smtClean="0">
                <a:latin typeface="Verdana" pitchFamily="34" charset="0"/>
              </a:rPr>
            </a:br>
            <a:r>
              <a:rPr lang="ru-RU" sz="1600" dirty="0" smtClean="0">
                <a:latin typeface="Verdana" pitchFamily="34" charset="0"/>
              </a:rPr>
              <a:t>4. </a:t>
            </a:r>
            <a:r>
              <a:rPr lang="ru-RU" sz="1600" dirty="0" err="1" smtClean="0">
                <a:latin typeface="Verdana" pitchFamily="34" charset="0"/>
              </a:rPr>
              <a:t>Якщо</a:t>
            </a:r>
            <a:r>
              <a:rPr lang="ru-RU" sz="1600" dirty="0" smtClean="0">
                <a:latin typeface="Verdana" pitchFamily="34" charset="0"/>
              </a:rPr>
              <a:t> </a:t>
            </a:r>
            <a:r>
              <a:rPr lang="ru-RU" sz="1600" dirty="0" err="1" smtClean="0">
                <a:latin typeface="Verdana" pitchFamily="34" charset="0"/>
              </a:rPr>
              <a:t>ти</a:t>
            </a:r>
            <a:r>
              <a:rPr lang="ru-RU" sz="1600" dirty="0" smtClean="0">
                <a:latin typeface="Verdana" pitchFamily="34" charset="0"/>
              </a:rPr>
              <a:t> </a:t>
            </a:r>
            <a:r>
              <a:rPr lang="ru-RU" sz="1600" dirty="0" err="1" smtClean="0">
                <a:latin typeface="Verdana" pitchFamily="34" charset="0"/>
              </a:rPr>
              <a:t>думаєш</a:t>
            </a:r>
            <a:r>
              <a:rPr lang="ru-RU" sz="1600" dirty="0" smtClean="0">
                <a:latin typeface="Verdana" pitchFamily="34" charset="0"/>
              </a:rPr>
              <a:t>, </a:t>
            </a:r>
            <a:r>
              <a:rPr lang="ru-RU" sz="1600" dirty="0" err="1" smtClean="0">
                <a:latin typeface="Verdana" pitchFamily="34" charset="0"/>
              </a:rPr>
              <a:t>що</a:t>
            </a:r>
            <a:r>
              <a:rPr lang="ru-RU" sz="1600" dirty="0" smtClean="0">
                <a:latin typeface="Verdana" pitchFamily="34" charset="0"/>
              </a:rPr>
              <a:t> </a:t>
            </a:r>
            <a:r>
              <a:rPr lang="ru-RU" sz="1600" dirty="0" err="1" smtClean="0">
                <a:latin typeface="Verdana" pitchFamily="34" charset="0"/>
              </a:rPr>
              <a:t>твій</a:t>
            </a:r>
            <a:r>
              <a:rPr lang="ru-RU" sz="1600" dirty="0" smtClean="0">
                <a:latin typeface="Verdana" pitchFamily="34" charset="0"/>
              </a:rPr>
              <a:t> учитель строгий </a:t>
            </a:r>
            <a:r>
              <a:rPr lang="ru-RU" sz="1600" dirty="0" err="1" smtClean="0">
                <a:latin typeface="Verdana" pitchFamily="34" charset="0"/>
              </a:rPr>
              <a:t>і</a:t>
            </a:r>
            <a:r>
              <a:rPr lang="ru-RU" sz="1600" dirty="0" smtClean="0">
                <a:latin typeface="Verdana" pitchFamily="34" charset="0"/>
              </a:rPr>
              <a:t> </a:t>
            </a:r>
            <a:r>
              <a:rPr lang="ru-RU" sz="1600" dirty="0" err="1" smtClean="0">
                <a:latin typeface="Verdana" pitchFamily="34" charset="0"/>
              </a:rPr>
              <a:t>вимогливий</a:t>
            </a:r>
            <a:r>
              <a:rPr lang="ru-RU" sz="1600" dirty="0" smtClean="0">
                <a:latin typeface="Verdana" pitchFamily="34" charset="0"/>
              </a:rPr>
              <a:t>, - </a:t>
            </a:r>
            <a:r>
              <a:rPr lang="ru-RU" sz="1600" dirty="0" err="1" smtClean="0">
                <a:latin typeface="Verdana" pitchFamily="34" charset="0"/>
              </a:rPr>
              <a:t>почекай</a:t>
            </a:r>
            <a:r>
              <a:rPr lang="ru-RU" sz="1600" dirty="0" smtClean="0">
                <a:latin typeface="Verdana" pitchFamily="34" charset="0"/>
              </a:rPr>
              <a:t> </a:t>
            </a:r>
            <a:r>
              <a:rPr lang="ru-RU" sz="1600" dirty="0" err="1" smtClean="0">
                <a:latin typeface="Verdana" pitchFamily="34" charset="0"/>
              </a:rPr>
              <a:t>знайомства</a:t>
            </a:r>
            <a:r>
              <a:rPr lang="ru-RU" sz="1600" dirty="0" smtClean="0">
                <a:latin typeface="Verdana" pitchFamily="34" charset="0"/>
              </a:rPr>
              <a:t> </a:t>
            </a:r>
            <a:r>
              <a:rPr lang="ru-RU" sz="1600" dirty="0" err="1" smtClean="0">
                <a:latin typeface="Verdana" pitchFamily="34" charset="0"/>
              </a:rPr>
              <a:t>зі</a:t>
            </a:r>
            <a:r>
              <a:rPr lang="ru-RU" sz="1600" dirty="0" smtClean="0">
                <a:latin typeface="Verdana" pitchFamily="34" charset="0"/>
              </a:rPr>
              <a:t> </a:t>
            </a:r>
            <a:r>
              <a:rPr lang="ru-RU" sz="1600" dirty="0" err="1" smtClean="0">
                <a:latin typeface="Verdana" pitchFamily="34" charset="0"/>
              </a:rPr>
              <a:t>своїм</a:t>
            </a:r>
            <a:r>
              <a:rPr lang="ru-RU" sz="1600" dirty="0" smtClean="0">
                <a:latin typeface="Verdana" pitchFamily="34" charset="0"/>
              </a:rPr>
              <a:t> босом. На </a:t>
            </a:r>
            <a:r>
              <a:rPr lang="ru-RU" sz="1600" dirty="0" err="1" smtClean="0">
                <a:latin typeface="Verdana" pitchFamily="34" charset="0"/>
              </a:rPr>
              <a:t>відміну</a:t>
            </a:r>
            <a:r>
              <a:rPr lang="ru-RU" sz="1600" dirty="0" smtClean="0">
                <a:latin typeface="Verdana" pitchFamily="34" charset="0"/>
              </a:rPr>
              <a:t> </a:t>
            </a:r>
            <a:r>
              <a:rPr lang="ru-RU" sz="1600" dirty="0" err="1" smtClean="0">
                <a:latin typeface="Verdana" pitchFamily="34" charset="0"/>
              </a:rPr>
              <a:t>від</a:t>
            </a:r>
            <a:r>
              <a:rPr lang="ru-RU" sz="1600" dirty="0" smtClean="0">
                <a:latin typeface="Verdana" pitchFamily="34" charset="0"/>
              </a:rPr>
              <a:t> </a:t>
            </a:r>
            <a:r>
              <a:rPr lang="ru-RU" sz="1600" dirty="0" err="1" smtClean="0">
                <a:latin typeface="Verdana" pitchFamily="34" charset="0"/>
              </a:rPr>
              <a:t>учите-ля</a:t>
            </a:r>
            <a:r>
              <a:rPr lang="ru-RU" sz="1600" dirty="0" smtClean="0">
                <a:latin typeface="Verdana" pitchFamily="34" charset="0"/>
              </a:rPr>
              <a:t>, </a:t>
            </a:r>
            <a:r>
              <a:rPr lang="ru-RU" sz="1600" dirty="0" err="1" smtClean="0">
                <a:latin typeface="Verdana" pitchFamily="34" charset="0"/>
              </a:rPr>
              <a:t>кар'єра</a:t>
            </a:r>
            <a:r>
              <a:rPr lang="ru-RU" sz="1600" dirty="0" smtClean="0">
                <a:latin typeface="Verdana" pitchFamily="34" charset="0"/>
              </a:rPr>
              <a:t> боса </a:t>
            </a:r>
            <a:r>
              <a:rPr lang="ru-RU" sz="1600" dirty="0" err="1" smtClean="0">
                <a:latin typeface="Verdana" pitchFamily="34" charset="0"/>
              </a:rPr>
              <a:t>залежить</a:t>
            </a:r>
            <a:r>
              <a:rPr lang="ru-RU" sz="1600" dirty="0" smtClean="0">
                <a:latin typeface="Verdana" pitchFamily="34" charset="0"/>
              </a:rPr>
              <a:t> </a:t>
            </a:r>
            <a:r>
              <a:rPr lang="ru-RU" sz="1600" dirty="0" err="1" smtClean="0">
                <a:latin typeface="Verdana" pitchFamily="34" charset="0"/>
              </a:rPr>
              <a:t>від</a:t>
            </a:r>
            <a:r>
              <a:rPr lang="ru-RU" sz="1600" dirty="0" smtClean="0">
                <a:latin typeface="Verdana" pitchFamily="34" charset="0"/>
              </a:rPr>
              <a:t> того, як </a:t>
            </a:r>
            <a:r>
              <a:rPr lang="ru-RU" sz="1600" dirty="0" err="1" smtClean="0">
                <a:latin typeface="Verdana" pitchFamily="34" charset="0"/>
              </a:rPr>
              <a:t>ти</a:t>
            </a:r>
            <a:r>
              <a:rPr lang="ru-RU" sz="1600" dirty="0" smtClean="0">
                <a:latin typeface="Verdana" pitchFamily="34" charset="0"/>
              </a:rPr>
              <a:t> </a:t>
            </a:r>
            <a:r>
              <a:rPr lang="ru-RU" sz="1600" dirty="0" err="1" smtClean="0">
                <a:latin typeface="Verdana" pitchFamily="34" charset="0"/>
              </a:rPr>
              <a:t>справляєшся</a:t>
            </a:r>
            <a:r>
              <a:rPr lang="ru-RU" sz="1600" dirty="0" smtClean="0">
                <a:latin typeface="Verdana" pitchFamily="34" charset="0"/>
              </a:rPr>
              <a:t> </a:t>
            </a:r>
            <a:r>
              <a:rPr lang="ru-RU" sz="1600" dirty="0" err="1" smtClean="0">
                <a:latin typeface="Verdana" pitchFamily="34" charset="0"/>
              </a:rPr>
              <a:t>зі</a:t>
            </a:r>
            <a:r>
              <a:rPr lang="ru-RU" sz="1600" dirty="0" smtClean="0">
                <a:latin typeface="Verdana" pitchFamily="34" charset="0"/>
              </a:rPr>
              <a:t> </a:t>
            </a:r>
            <a:r>
              <a:rPr lang="ru-RU" sz="1600" dirty="0" err="1" smtClean="0">
                <a:latin typeface="Verdana" pitchFamily="34" charset="0"/>
              </a:rPr>
              <a:t>своїми</a:t>
            </a:r>
            <a:r>
              <a:rPr lang="ru-RU" sz="1600" dirty="0" smtClean="0">
                <a:latin typeface="Verdana" pitchFamily="34" charset="0"/>
              </a:rPr>
              <a:t> </a:t>
            </a:r>
            <a:r>
              <a:rPr lang="ru-RU" sz="1600" dirty="0" err="1" smtClean="0">
                <a:latin typeface="Verdana" pitchFamily="34" charset="0"/>
              </a:rPr>
              <a:t>завданнями</a:t>
            </a:r>
            <a:r>
              <a:rPr lang="ru-RU" sz="1600" dirty="0" smtClean="0">
                <a:latin typeface="Verdana" pitchFamily="34" charset="0"/>
              </a:rPr>
              <a:t>.</a:t>
            </a:r>
            <a:br>
              <a:rPr lang="ru-RU" sz="1600" dirty="0" smtClean="0">
                <a:latin typeface="Verdana" pitchFamily="34" charset="0"/>
              </a:rPr>
            </a:br>
            <a:r>
              <a:rPr lang="ru-RU" sz="1600" dirty="0" smtClean="0">
                <a:latin typeface="Verdana" pitchFamily="34" charset="0"/>
              </a:rPr>
              <a:t/>
            </a:r>
            <a:br>
              <a:rPr lang="ru-RU" sz="1600" dirty="0" smtClean="0">
                <a:latin typeface="Verdana" pitchFamily="34" charset="0"/>
              </a:rPr>
            </a:br>
            <a:r>
              <a:rPr lang="ru-RU" sz="1600" dirty="0" smtClean="0">
                <a:latin typeface="Verdana" pitchFamily="34" charset="0"/>
              </a:rPr>
              <a:t>5. </a:t>
            </a:r>
            <a:r>
              <a:rPr lang="ru-RU" sz="1600" dirty="0" err="1" smtClean="0">
                <a:latin typeface="Verdana" pitchFamily="34" charset="0"/>
              </a:rPr>
              <a:t>Обсмажувати</a:t>
            </a:r>
            <a:r>
              <a:rPr lang="ru-RU" sz="1600" dirty="0" smtClean="0">
                <a:latin typeface="Verdana" pitchFamily="34" charset="0"/>
              </a:rPr>
              <a:t> </a:t>
            </a:r>
            <a:r>
              <a:rPr lang="ru-RU" sz="1600" dirty="0" err="1" smtClean="0">
                <a:latin typeface="Verdana" pitchFamily="34" charset="0"/>
              </a:rPr>
              <a:t>бургери</a:t>
            </a:r>
            <a:r>
              <a:rPr lang="ru-RU" sz="1600" dirty="0" smtClean="0">
                <a:latin typeface="Verdana" pitchFamily="34" charset="0"/>
              </a:rPr>
              <a:t> в </a:t>
            </a:r>
            <a:r>
              <a:rPr lang="ru-RU" sz="1600" dirty="0" err="1" smtClean="0">
                <a:latin typeface="Verdana" pitchFamily="34" charset="0"/>
              </a:rPr>
              <a:t>Макдоналдсі</a:t>
            </a:r>
            <a:r>
              <a:rPr lang="ru-RU" sz="1600" dirty="0" smtClean="0">
                <a:latin typeface="Verdana" pitchFamily="34" charset="0"/>
              </a:rPr>
              <a:t> - не </a:t>
            </a:r>
            <a:r>
              <a:rPr lang="ru-RU" sz="1600" dirty="0" err="1" smtClean="0">
                <a:latin typeface="Verdana" pitchFamily="34" charset="0"/>
              </a:rPr>
              <a:t>нижче</a:t>
            </a:r>
            <a:r>
              <a:rPr lang="ru-RU" sz="1600" dirty="0" smtClean="0">
                <a:latin typeface="Verdana" pitchFamily="34" charset="0"/>
              </a:rPr>
              <a:t> </a:t>
            </a:r>
            <a:r>
              <a:rPr lang="ru-RU" sz="1600" dirty="0" err="1" smtClean="0">
                <a:latin typeface="Verdana" pitchFamily="34" charset="0"/>
              </a:rPr>
              <a:t>твоєї</a:t>
            </a:r>
            <a:r>
              <a:rPr lang="ru-RU" sz="1600" dirty="0" smtClean="0">
                <a:latin typeface="Verdana" pitchFamily="34" charset="0"/>
              </a:rPr>
              <a:t> </a:t>
            </a:r>
            <a:r>
              <a:rPr lang="ru-RU" sz="1600" dirty="0" err="1" smtClean="0">
                <a:latin typeface="Verdana" pitchFamily="34" charset="0"/>
              </a:rPr>
              <a:t>гідності</a:t>
            </a:r>
            <a:r>
              <a:rPr lang="ru-RU" sz="1600" dirty="0" smtClean="0">
                <a:latin typeface="Verdana" pitchFamily="34" charset="0"/>
              </a:rPr>
              <a:t>. </a:t>
            </a:r>
            <a:r>
              <a:rPr lang="ru-RU" sz="1600" dirty="0" err="1" smtClean="0">
                <a:latin typeface="Verdana" pitchFamily="34" charset="0"/>
              </a:rPr>
              <a:t>Твої</a:t>
            </a:r>
            <a:r>
              <a:rPr lang="ru-RU" sz="1600" dirty="0" smtClean="0">
                <a:latin typeface="Verdana" pitchFamily="34" charset="0"/>
              </a:rPr>
              <a:t> </a:t>
            </a:r>
            <a:r>
              <a:rPr lang="ru-RU" sz="1600" dirty="0" err="1" smtClean="0">
                <a:latin typeface="Verdana" pitchFamily="34" charset="0"/>
              </a:rPr>
              <a:t>прадіди</a:t>
            </a:r>
            <a:r>
              <a:rPr lang="ru-RU" sz="1600" dirty="0" smtClean="0">
                <a:latin typeface="Verdana" pitchFamily="34" charset="0"/>
              </a:rPr>
              <a:t> назвали б </a:t>
            </a:r>
            <a:r>
              <a:rPr lang="ru-RU" sz="1600" dirty="0" err="1" smtClean="0">
                <a:latin typeface="Verdana" pitchFamily="34" charset="0"/>
              </a:rPr>
              <a:t>будь-яку</a:t>
            </a:r>
            <a:r>
              <a:rPr lang="ru-RU" sz="1600" dirty="0" smtClean="0">
                <a:latin typeface="Verdana" pitchFamily="34" charset="0"/>
              </a:rPr>
              <a:t>, </a:t>
            </a:r>
            <a:r>
              <a:rPr lang="ru-RU" sz="1600" dirty="0" err="1" smtClean="0">
                <a:latin typeface="Verdana" pitchFamily="34" charset="0"/>
              </a:rPr>
              <a:t>навіть</a:t>
            </a:r>
            <a:r>
              <a:rPr lang="ru-RU" sz="1600" dirty="0" smtClean="0">
                <a:latin typeface="Verdana" pitchFamily="34" charset="0"/>
              </a:rPr>
              <a:t> </a:t>
            </a:r>
            <a:r>
              <a:rPr lang="ru-RU" sz="1600" dirty="0" err="1" smtClean="0">
                <a:latin typeface="Verdana" pitchFamily="34" charset="0"/>
              </a:rPr>
              <a:t>таку</a:t>
            </a:r>
            <a:r>
              <a:rPr lang="ru-RU" sz="1600" dirty="0" smtClean="0">
                <a:latin typeface="Verdana" pitchFamily="34" charset="0"/>
              </a:rPr>
              <a:t>, роботу «хорошим шансом».</a:t>
            </a:r>
            <a:br>
              <a:rPr lang="ru-RU" sz="1600" dirty="0" smtClean="0">
                <a:latin typeface="Verdana" pitchFamily="34" charset="0"/>
              </a:rPr>
            </a:br>
            <a:r>
              <a:rPr lang="ru-RU" sz="1600" dirty="0" smtClean="0">
                <a:latin typeface="Verdana" pitchFamily="34" charset="0"/>
              </a:rPr>
              <a:t/>
            </a:r>
            <a:br>
              <a:rPr lang="ru-RU" sz="1600" dirty="0" smtClean="0">
                <a:latin typeface="Verdana" pitchFamily="34" charset="0"/>
              </a:rPr>
            </a:br>
            <a:endParaRPr lang="ru-RU" sz="1600" dirty="0">
              <a:latin typeface="Verdana" pitchFamily="34" charset="0"/>
            </a:endParaRPr>
          </a:p>
        </p:txBody>
      </p:sp>
      <p:pic>
        <p:nvPicPr>
          <p:cNvPr id="2050" name="Picture 2" descr="http://cs629203.vk.me/v629203754/1a4f7/L_4641dKHV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26338" y="0"/>
            <a:ext cx="4131661" cy="25752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17240" y="0"/>
            <a:ext cx="6540759" cy="9510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r>
              <a:rPr lang="ru-RU" sz="1600" dirty="0" smtClean="0">
                <a:latin typeface="Verdana" pitchFamily="34" charset="0"/>
              </a:rPr>
              <a:t>6. Не </a:t>
            </a:r>
            <a:r>
              <a:rPr lang="ru-RU" sz="1600" dirty="0" err="1" smtClean="0">
                <a:latin typeface="Verdana" pitchFamily="34" charset="0"/>
              </a:rPr>
              <a:t>поспішай</a:t>
            </a:r>
            <a:r>
              <a:rPr lang="ru-RU" sz="1600" dirty="0" smtClean="0">
                <a:latin typeface="Verdana" pitchFamily="34" charset="0"/>
              </a:rPr>
              <a:t> </a:t>
            </a:r>
            <a:r>
              <a:rPr lang="ru-RU" sz="1600" dirty="0" err="1" smtClean="0">
                <a:latin typeface="Verdana" pitchFamily="34" charset="0"/>
              </a:rPr>
              <a:t>звинувачувати</a:t>
            </a:r>
            <a:r>
              <a:rPr lang="ru-RU" sz="1600" dirty="0" smtClean="0">
                <a:latin typeface="Verdana" pitchFamily="34" charset="0"/>
              </a:rPr>
              <a:t> у </a:t>
            </a:r>
            <a:r>
              <a:rPr lang="ru-RU" sz="1600" dirty="0" err="1" smtClean="0">
                <a:latin typeface="Verdana" pitchFamily="34" charset="0"/>
              </a:rPr>
              <a:t>кожній</a:t>
            </a:r>
            <a:r>
              <a:rPr lang="ru-RU" sz="1600" dirty="0" smtClean="0">
                <a:latin typeface="Verdana" pitchFamily="34" charset="0"/>
              </a:rPr>
              <a:t> </a:t>
            </a:r>
            <a:r>
              <a:rPr lang="ru-RU" sz="1600" dirty="0" err="1" smtClean="0">
                <a:latin typeface="Verdana" pitchFamily="34" charset="0"/>
              </a:rPr>
              <a:t>своїй</a:t>
            </a:r>
            <a:r>
              <a:rPr lang="ru-RU" sz="1600" dirty="0" smtClean="0">
                <a:latin typeface="Verdana" pitchFamily="34" charset="0"/>
              </a:rPr>
              <a:t> </a:t>
            </a:r>
            <a:r>
              <a:rPr lang="ru-RU" sz="1600" dirty="0" err="1" smtClean="0">
                <a:latin typeface="Verdana" pitchFamily="34" charset="0"/>
              </a:rPr>
              <a:t>невдачі</a:t>
            </a:r>
            <a:r>
              <a:rPr lang="ru-RU" sz="1600" dirty="0" smtClean="0">
                <a:latin typeface="Verdana" pitchFamily="34" charset="0"/>
              </a:rPr>
              <a:t> </a:t>
            </a:r>
            <a:r>
              <a:rPr lang="ru-RU" sz="1600" dirty="0" err="1" smtClean="0">
                <a:latin typeface="Verdana" pitchFamily="34" charset="0"/>
              </a:rPr>
              <a:t>своїх</a:t>
            </a:r>
            <a:r>
              <a:rPr lang="ru-RU" sz="1600" dirty="0" smtClean="0">
                <a:latin typeface="Verdana" pitchFamily="34" charset="0"/>
              </a:rPr>
              <a:t> </a:t>
            </a:r>
            <a:r>
              <a:rPr lang="ru-RU" sz="1600" dirty="0" err="1" smtClean="0">
                <a:latin typeface="Verdana" pitchFamily="34" charset="0"/>
              </a:rPr>
              <a:t>батьків</a:t>
            </a:r>
            <a:r>
              <a:rPr lang="ru-RU" sz="1600" dirty="0" smtClean="0">
                <a:latin typeface="Verdana" pitchFamily="34" charset="0"/>
              </a:rPr>
              <a:t>. Не </a:t>
            </a:r>
            <a:r>
              <a:rPr lang="ru-RU" sz="1600" dirty="0" err="1" smtClean="0">
                <a:latin typeface="Verdana" pitchFamily="34" charset="0"/>
              </a:rPr>
              <a:t>ний</a:t>
            </a:r>
            <a:r>
              <a:rPr lang="ru-RU" sz="1600" dirty="0" smtClean="0">
                <a:latin typeface="Verdana" pitchFamily="34" charset="0"/>
              </a:rPr>
              <a:t> </a:t>
            </a:r>
            <a:r>
              <a:rPr lang="ru-RU" sz="1600" dirty="0" err="1" smtClean="0">
                <a:latin typeface="Verdana" pitchFamily="34" charset="0"/>
              </a:rPr>
              <a:t>і</a:t>
            </a:r>
            <a:r>
              <a:rPr lang="ru-RU" sz="1600" dirty="0" smtClean="0">
                <a:latin typeface="Verdana" pitchFamily="34" charset="0"/>
              </a:rPr>
              <a:t> </a:t>
            </a:r>
            <a:r>
              <a:rPr lang="ru-RU" sz="1600" dirty="0" err="1" smtClean="0">
                <a:latin typeface="Verdana" pitchFamily="34" charset="0"/>
              </a:rPr>
              <a:t>не</a:t>
            </a:r>
            <a:r>
              <a:rPr lang="ru-RU" sz="1600" dirty="0" smtClean="0">
                <a:latin typeface="Verdana" pitchFamily="34" charset="0"/>
              </a:rPr>
              <a:t> носись </a:t>
            </a:r>
            <a:r>
              <a:rPr lang="ru-RU" sz="1600" dirty="0" err="1" smtClean="0">
                <a:latin typeface="Verdana" pitchFamily="34" charset="0"/>
              </a:rPr>
              <a:t>зі</a:t>
            </a:r>
            <a:r>
              <a:rPr lang="ru-RU" sz="1600" dirty="0" smtClean="0">
                <a:latin typeface="Verdana" pitchFamily="34" charset="0"/>
              </a:rPr>
              <a:t> </a:t>
            </a:r>
            <a:r>
              <a:rPr lang="ru-RU" sz="1600" dirty="0" err="1" smtClean="0">
                <a:latin typeface="Verdana" pitchFamily="34" charset="0"/>
              </a:rPr>
              <a:t>своїми</a:t>
            </a:r>
            <a:r>
              <a:rPr lang="ru-RU" sz="1600" dirty="0" smtClean="0">
                <a:latin typeface="Verdana" pitchFamily="34" charset="0"/>
              </a:rPr>
              <a:t> </a:t>
            </a:r>
            <a:r>
              <a:rPr lang="ru-RU" sz="1600" dirty="0" err="1" smtClean="0">
                <a:latin typeface="Verdana" pitchFamily="34" charset="0"/>
              </a:rPr>
              <a:t>невдачами</a:t>
            </a:r>
            <a:r>
              <a:rPr lang="ru-RU" sz="1600" dirty="0" smtClean="0">
                <a:latin typeface="Verdana" pitchFamily="34" charset="0"/>
              </a:rPr>
              <a:t>, </a:t>
            </a:r>
            <a:r>
              <a:rPr lang="ru-RU" sz="1600" dirty="0" err="1" smtClean="0">
                <a:latin typeface="Verdana" pitchFamily="34" charset="0"/>
              </a:rPr>
              <a:t>вчися</a:t>
            </a:r>
            <a:r>
              <a:rPr lang="ru-RU" sz="1600" dirty="0" smtClean="0">
                <a:latin typeface="Verdana" pitchFamily="34" charset="0"/>
              </a:rPr>
              <a:t> на них.</a:t>
            </a:r>
            <a:br>
              <a:rPr lang="ru-RU" sz="1600" dirty="0" smtClean="0">
                <a:latin typeface="Verdana" pitchFamily="34" charset="0"/>
              </a:rPr>
            </a:br>
            <a:r>
              <a:rPr lang="ru-RU" sz="1600" dirty="0" smtClean="0">
                <a:latin typeface="Verdana" pitchFamily="34" charset="0"/>
              </a:rPr>
              <a:t/>
            </a:r>
            <a:br>
              <a:rPr lang="ru-RU" sz="1600" dirty="0" smtClean="0">
                <a:latin typeface="Verdana" pitchFamily="34" charset="0"/>
              </a:rPr>
            </a:br>
            <a:r>
              <a:rPr lang="ru-RU" sz="1600" dirty="0" smtClean="0">
                <a:latin typeface="Verdana" pitchFamily="34" charset="0"/>
              </a:rPr>
              <a:t>7. До </a:t>
            </a:r>
            <a:r>
              <a:rPr lang="ru-RU" sz="1600" dirty="0" err="1" smtClean="0">
                <a:latin typeface="Verdana" pitchFamily="34" charset="0"/>
              </a:rPr>
              <a:t>твого</a:t>
            </a:r>
            <a:r>
              <a:rPr lang="ru-RU" sz="1600" dirty="0" smtClean="0">
                <a:latin typeface="Verdana" pitchFamily="34" charset="0"/>
              </a:rPr>
              <a:t> </a:t>
            </a:r>
            <a:r>
              <a:rPr lang="ru-RU" sz="1600" dirty="0" err="1" smtClean="0">
                <a:latin typeface="Verdana" pitchFamily="34" charset="0"/>
              </a:rPr>
              <a:t>народження</a:t>
            </a:r>
            <a:r>
              <a:rPr lang="ru-RU" sz="1600" dirty="0" smtClean="0">
                <a:latin typeface="Verdana" pitchFamily="34" charset="0"/>
              </a:rPr>
              <a:t> </a:t>
            </a:r>
            <a:r>
              <a:rPr lang="ru-RU" sz="1600" dirty="0" err="1" smtClean="0">
                <a:latin typeface="Verdana" pitchFamily="34" charset="0"/>
              </a:rPr>
              <a:t>твої</a:t>
            </a:r>
            <a:r>
              <a:rPr lang="ru-RU" sz="1600" dirty="0" smtClean="0">
                <a:latin typeface="Verdana" pitchFamily="34" charset="0"/>
              </a:rPr>
              <a:t> батьки не </a:t>
            </a:r>
            <a:r>
              <a:rPr lang="ru-RU" sz="1600" dirty="0" err="1" smtClean="0">
                <a:latin typeface="Verdana" pitchFamily="34" charset="0"/>
              </a:rPr>
              <a:t>були</a:t>
            </a:r>
            <a:r>
              <a:rPr lang="ru-RU" sz="1600" dirty="0" smtClean="0">
                <a:latin typeface="Verdana" pitchFamily="34" charset="0"/>
              </a:rPr>
              <a:t> такими </a:t>
            </a:r>
            <a:r>
              <a:rPr lang="ru-RU" sz="1600" dirty="0" err="1" smtClean="0">
                <a:latin typeface="Verdana" pitchFamily="34" charset="0"/>
              </a:rPr>
              <a:t>нуд-ними</a:t>
            </a:r>
            <a:r>
              <a:rPr lang="ru-RU" sz="1600" dirty="0" smtClean="0">
                <a:latin typeface="Verdana" pitchFamily="34" charset="0"/>
              </a:rPr>
              <a:t> </a:t>
            </a:r>
            <a:r>
              <a:rPr lang="ru-RU" sz="1600" dirty="0" err="1" smtClean="0">
                <a:latin typeface="Verdana" pitchFamily="34" charset="0"/>
              </a:rPr>
              <a:t>і</a:t>
            </a:r>
            <a:r>
              <a:rPr lang="ru-RU" sz="1600" dirty="0" smtClean="0">
                <a:latin typeface="Verdana" pitchFamily="34" charset="0"/>
              </a:rPr>
              <a:t> </a:t>
            </a:r>
            <a:r>
              <a:rPr lang="ru-RU" sz="1600" dirty="0" err="1" smtClean="0">
                <a:latin typeface="Verdana" pitchFamily="34" charset="0"/>
              </a:rPr>
              <a:t>нецікавими</a:t>
            </a:r>
            <a:r>
              <a:rPr lang="ru-RU" sz="1600" dirty="0" smtClean="0">
                <a:latin typeface="Verdana" pitchFamily="34" charset="0"/>
              </a:rPr>
              <a:t> людьми, </a:t>
            </a:r>
            <a:r>
              <a:rPr lang="ru-RU" sz="1600" dirty="0" err="1" smtClean="0">
                <a:latin typeface="Verdana" pitchFamily="34" charset="0"/>
              </a:rPr>
              <a:t>якими</a:t>
            </a:r>
            <a:r>
              <a:rPr lang="ru-RU" sz="1600" dirty="0" smtClean="0">
                <a:latin typeface="Verdana" pitchFamily="34" charset="0"/>
              </a:rPr>
              <a:t> вони </a:t>
            </a:r>
            <a:r>
              <a:rPr lang="ru-RU" sz="1600" dirty="0" err="1" smtClean="0">
                <a:latin typeface="Verdana" pitchFamily="34" charset="0"/>
              </a:rPr>
              <a:t>здаються</a:t>
            </a:r>
            <a:r>
              <a:rPr lang="ru-RU" sz="1600" dirty="0" smtClean="0">
                <a:latin typeface="Verdana" pitchFamily="34" charset="0"/>
              </a:rPr>
              <a:t> </a:t>
            </a:r>
            <a:r>
              <a:rPr lang="ru-RU" sz="1600" dirty="0" err="1" smtClean="0">
                <a:latin typeface="Verdana" pitchFamily="34" charset="0"/>
              </a:rPr>
              <a:t>тобі</a:t>
            </a:r>
            <a:r>
              <a:rPr lang="ru-RU" sz="1600" dirty="0" smtClean="0">
                <a:latin typeface="Verdana" pitchFamily="34" charset="0"/>
              </a:rPr>
              <a:t> </a:t>
            </a:r>
            <a:r>
              <a:rPr lang="ru-RU" sz="1600" dirty="0" err="1" smtClean="0">
                <a:latin typeface="Verdana" pitchFamily="34" charset="0"/>
              </a:rPr>
              <a:t>за-раз</a:t>
            </a:r>
            <a:r>
              <a:rPr lang="ru-RU" sz="1600" dirty="0" smtClean="0">
                <a:latin typeface="Verdana" pitchFamily="34" charset="0"/>
              </a:rPr>
              <a:t>. Вони стали такими, </a:t>
            </a:r>
            <a:r>
              <a:rPr lang="ru-RU" sz="1600" dirty="0" err="1" smtClean="0">
                <a:latin typeface="Verdana" pitchFamily="34" charset="0"/>
              </a:rPr>
              <a:t>заробляючи</a:t>
            </a:r>
            <a:r>
              <a:rPr lang="ru-RU" sz="1600" dirty="0" smtClean="0">
                <a:latin typeface="Verdana" pitchFamily="34" charset="0"/>
              </a:rPr>
              <a:t> на </a:t>
            </a:r>
            <a:r>
              <a:rPr lang="ru-RU" sz="1600" dirty="0" err="1" smtClean="0">
                <a:latin typeface="Verdana" pitchFamily="34" charset="0"/>
              </a:rPr>
              <a:t>твоє</a:t>
            </a:r>
            <a:r>
              <a:rPr lang="ru-RU" sz="1600" dirty="0" smtClean="0">
                <a:latin typeface="Verdana" pitchFamily="34" charset="0"/>
              </a:rPr>
              <a:t> </a:t>
            </a:r>
            <a:r>
              <a:rPr lang="ru-RU" sz="1600" dirty="0" err="1" smtClean="0">
                <a:latin typeface="Verdana" pitchFamily="34" charset="0"/>
              </a:rPr>
              <a:t>безтурботне</a:t>
            </a:r>
            <a:r>
              <a:rPr lang="ru-RU" sz="1600" dirty="0" smtClean="0">
                <a:latin typeface="Verdana" pitchFamily="34" charset="0"/>
              </a:rPr>
              <a:t> </a:t>
            </a:r>
            <a:r>
              <a:rPr lang="ru-RU" sz="1600" dirty="0" err="1" smtClean="0">
                <a:latin typeface="Verdana" pitchFamily="34" charset="0"/>
              </a:rPr>
              <a:t>дитинство</a:t>
            </a:r>
            <a:r>
              <a:rPr lang="ru-RU" sz="1600" dirty="0" smtClean="0">
                <a:latin typeface="Verdana" pitchFamily="34" charset="0"/>
              </a:rPr>
              <a:t>, </a:t>
            </a:r>
            <a:r>
              <a:rPr lang="ru-RU" sz="1600" dirty="0" err="1" smtClean="0">
                <a:latin typeface="Verdana" pitchFamily="34" charset="0"/>
              </a:rPr>
              <a:t>перучи</a:t>
            </a:r>
            <a:r>
              <a:rPr lang="ru-RU" sz="1600" dirty="0" smtClean="0">
                <a:latin typeface="Verdana" pitchFamily="34" charset="0"/>
              </a:rPr>
              <a:t> </a:t>
            </a:r>
            <a:r>
              <a:rPr lang="ru-RU" sz="1600" dirty="0" err="1" smtClean="0">
                <a:latin typeface="Verdana" pitchFamily="34" charset="0"/>
              </a:rPr>
              <a:t>твій</a:t>
            </a:r>
            <a:r>
              <a:rPr lang="ru-RU" sz="1600" dirty="0" smtClean="0">
                <a:latin typeface="Verdana" pitchFamily="34" charset="0"/>
              </a:rPr>
              <a:t> </a:t>
            </a:r>
            <a:r>
              <a:rPr lang="ru-RU" sz="1600" dirty="0" err="1" smtClean="0">
                <a:latin typeface="Verdana" pitchFamily="34" charset="0"/>
              </a:rPr>
              <a:t>одяг</a:t>
            </a:r>
            <a:r>
              <a:rPr lang="ru-RU" sz="1600" dirty="0" smtClean="0">
                <a:latin typeface="Verdana" pitchFamily="34" charset="0"/>
              </a:rPr>
              <a:t> </a:t>
            </a:r>
            <a:r>
              <a:rPr lang="ru-RU" sz="1600" dirty="0" err="1" smtClean="0">
                <a:latin typeface="Verdana" pitchFamily="34" charset="0"/>
              </a:rPr>
              <a:t>і</a:t>
            </a:r>
            <a:r>
              <a:rPr lang="ru-RU" sz="1600" dirty="0" smtClean="0">
                <a:latin typeface="Verdana" pitchFamily="34" charset="0"/>
              </a:rPr>
              <a:t> </a:t>
            </a:r>
            <a:r>
              <a:rPr lang="ru-RU" sz="1600" dirty="0" err="1" smtClean="0">
                <a:latin typeface="Verdana" pitchFamily="34" charset="0"/>
              </a:rPr>
              <a:t>слухаючи</a:t>
            </a:r>
            <a:r>
              <a:rPr lang="ru-RU" sz="1600" dirty="0" smtClean="0">
                <a:latin typeface="Verdana" pitchFamily="34" charset="0"/>
              </a:rPr>
              <a:t> твою </a:t>
            </a:r>
            <a:r>
              <a:rPr lang="ru-RU" sz="1600" dirty="0" err="1" smtClean="0">
                <a:latin typeface="Verdana" pitchFamily="34" charset="0"/>
              </a:rPr>
              <a:t>нескінченну</a:t>
            </a:r>
            <a:r>
              <a:rPr lang="ru-RU" sz="1600" dirty="0" smtClean="0">
                <a:latin typeface="Verdana" pitchFamily="34" charset="0"/>
              </a:rPr>
              <a:t> </a:t>
            </a:r>
            <a:r>
              <a:rPr lang="ru-RU" sz="1600" dirty="0" err="1" smtClean="0">
                <a:latin typeface="Verdana" pitchFamily="34" charset="0"/>
              </a:rPr>
              <a:t>балаканину</a:t>
            </a:r>
            <a:r>
              <a:rPr lang="ru-RU" sz="1600" dirty="0" smtClean="0">
                <a:latin typeface="Verdana" pitchFamily="34" charset="0"/>
              </a:rPr>
              <a:t> про те, </a:t>
            </a:r>
            <a:r>
              <a:rPr lang="ru-RU" sz="1600" dirty="0" err="1" smtClean="0">
                <a:latin typeface="Verdana" pitchFamily="34" charset="0"/>
              </a:rPr>
              <a:t>який</a:t>
            </a:r>
            <a:r>
              <a:rPr lang="ru-RU" sz="1600" dirty="0" smtClean="0">
                <a:latin typeface="Verdana" pitchFamily="34" charset="0"/>
              </a:rPr>
              <a:t> </a:t>
            </a:r>
            <a:r>
              <a:rPr lang="ru-RU" sz="1600" dirty="0" err="1" smtClean="0">
                <a:latin typeface="Verdana" pitchFamily="34" charset="0"/>
              </a:rPr>
              <a:t>ти</a:t>
            </a:r>
            <a:r>
              <a:rPr lang="ru-RU" sz="1600" dirty="0" smtClean="0">
                <a:latin typeface="Verdana" pitchFamily="34" charset="0"/>
              </a:rPr>
              <a:t> </a:t>
            </a:r>
            <a:r>
              <a:rPr lang="ru-RU" sz="1600" dirty="0" err="1" smtClean="0">
                <a:latin typeface="Verdana" pitchFamily="34" charset="0"/>
              </a:rPr>
              <a:t>класний</a:t>
            </a:r>
            <a:r>
              <a:rPr lang="ru-RU" sz="1600" dirty="0" smtClean="0">
                <a:latin typeface="Verdana" pitchFamily="34" charset="0"/>
              </a:rPr>
              <a:t>. Тому перед </a:t>
            </a:r>
            <a:r>
              <a:rPr lang="ru-RU" sz="1600" dirty="0" err="1" smtClean="0">
                <a:latin typeface="Verdana" pitchFamily="34" charset="0"/>
              </a:rPr>
              <a:t>тим</a:t>
            </a:r>
            <a:r>
              <a:rPr lang="ru-RU" sz="1600" dirty="0" smtClean="0">
                <a:latin typeface="Verdana" pitchFamily="34" charset="0"/>
              </a:rPr>
              <a:t>, як </a:t>
            </a:r>
            <a:r>
              <a:rPr lang="ru-RU" sz="1600" dirty="0" err="1" smtClean="0">
                <a:latin typeface="Verdana" pitchFamily="34" charset="0"/>
              </a:rPr>
              <a:t>вирушати</a:t>
            </a:r>
            <a:r>
              <a:rPr lang="ru-RU" sz="1600" dirty="0" smtClean="0">
                <a:latin typeface="Verdana" pitchFamily="34" charset="0"/>
              </a:rPr>
              <a:t> </a:t>
            </a:r>
            <a:r>
              <a:rPr lang="ru-RU" sz="1600" dirty="0" err="1" smtClean="0">
                <a:latin typeface="Verdana" pitchFamily="34" charset="0"/>
              </a:rPr>
              <a:t>рятувати</a:t>
            </a:r>
            <a:r>
              <a:rPr lang="ru-RU" sz="1600" dirty="0" smtClean="0">
                <a:latin typeface="Verdana" pitchFamily="34" charset="0"/>
              </a:rPr>
              <a:t> </a:t>
            </a:r>
            <a:r>
              <a:rPr lang="ru-RU" sz="1600" dirty="0" err="1" smtClean="0">
                <a:latin typeface="Verdana" pitchFamily="34" charset="0"/>
              </a:rPr>
              <a:t>ліси</a:t>
            </a:r>
            <a:r>
              <a:rPr lang="ru-RU" sz="1600" dirty="0" smtClean="0">
                <a:latin typeface="Verdana" pitchFamily="34" charset="0"/>
              </a:rPr>
              <a:t> Амазонки </a:t>
            </a:r>
            <a:r>
              <a:rPr lang="ru-RU" sz="1600" dirty="0" err="1" smtClean="0">
                <a:latin typeface="Verdana" pitchFamily="34" charset="0"/>
              </a:rPr>
              <a:t>від</a:t>
            </a:r>
            <a:r>
              <a:rPr lang="ru-RU" sz="1600" dirty="0" smtClean="0">
                <a:latin typeface="Verdana" pitchFamily="34" charset="0"/>
              </a:rPr>
              <a:t> </a:t>
            </a:r>
            <a:r>
              <a:rPr lang="ru-RU" sz="1600" dirty="0" err="1" smtClean="0">
                <a:latin typeface="Verdana" pitchFamily="34" charset="0"/>
              </a:rPr>
              <a:t>знищення</a:t>
            </a:r>
            <a:r>
              <a:rPr lang="ru-RU" sz="1600" dirty="0" smtClean="0">
                <a:latin typeface="Verdana" pitchFamily="34" charset="0"/>
              </a:rPr>
              <a:t> </a:t>
            </a:r>
            <a:r>
              <a:rPr lang="ru-RU" sz="1600" dirty="0" err="1" smtClean="0">
                <a:latin typeface="Verdana" pitchFamily="34" charset="0"/>
              </a:rPr>
              <a:t>жадібним</a:t>
            </a:r>
            <a:r>
              <a:rPr lang="ru-RU" sz="1600" dirty="0" smtClean="0">
                <a:latin typeface="Verdana" pitchFamily="34" charset="0"/>
              </a:rPr>
              <a:t> </a:t>
            </a:r>
            <a:r>
              <a:rPr lang="ru-RU" sz="1600" dirty="0" err="1" smtClean="0">
                <a:latin typeface="Verdana" pitchFamily="34" charset="0"/>
              </a:rPr>
              <a:t>поколінням</a:t>
            </a:r>
            <a:r>
              <a:rPr lang="ru-RU" sz="1600" dirty="0" smtClean="0">
                <a:latin typeface="Verdana" pitchFamily="34" charset="0"/>
              </a:rPr>
              <a:t> </a:t>
            </a:r>
            <a:r>
              <a:rPr lang="ru-RU" sz="1600" dirty="0" err="1" smtClean="0">
                <a:latin typeface="Verdana" pitchFamily="34" charset="0"/>
              </a:rPr>
              <a:t>твоїх</a:t>
            </a:r>
            <a:r>
              <a:rPr lang="ru-RU" sz="1600" dirty="0" smtClean="0">
                <a:latin typeface="Verdana" pitchFamily="34" charset="0"/>
              </a:rPr>
              <a:t> </a:t>
            </a:r>
            <a:r>
              <a:rPr lang="ru-RU" sz="1600" dirty="0" err="1" smtClean="0">
                <a:latin typeface="Verdana" pitchFamily="34" charset="0"/>
              </a:rPr>
              <a:t>батьків</a:t>
            </a:r>
            <a:r>
              <a:rPr lang="ru-RU" sz="1600" dirty="0" smtClean="0">
                <a:latin typeface="Verdana" pitchFamily="34" charset="0"/>
              </a:rPr>
              <a:t>, </a:t>
            </a:r>
            <a:r>
              <a:rPr lang="ru-RU" sz="1600" dirty="0" err="1" smtClean="0">
                <a:latin typeface="Verdana" pitchFamily="34" charset="0"/>
              </a:rPr>
              <a:t>спробуй</a:t>
            </a:r>
            <a:r>
              <a:rPr lang="ru-RU" sz="1600" dirty="0" smtClean="0">
                <a:latin typeface="Verdana" pitchFamily="34" charset="0"/>
              </a:rPr>
              <a:t> для початку привести в порядок свою </a:t>
            </a:r>
            <a:r>
              <a:rPr lang="ru-RU" sz="1600" dirty="0" err="1" smtClean="0">
                <a:latin typeface="Verdana" pitchFamily="34" charset="0"/>
              </a:rPr>
              <a:t>кімнату</a:t>
            </a:r>
            <a:r>
              <a:rPr lang="ru-RU" sz="1600" dirty="0" smtClean="0">
                <a:latin typeface="Verdana" pitchFamily="34" charset="0"/>
              </a:rPr>
              <a:t>.</a:t>
            </a:r>
            <a:br>
              <a:rPr lang="ru-RU" sz="1600" dirty="0" smtClean="0">
                <a:latin typeface="Verdana" pitchFamily="34" charset="0"/>
              </a:rPr>
            </a:br>
            <a:r>
              <a:rPr lang="ru-RU" sz="1600" dirty="0" smtClean="0">
                <a:latin typeface="Verdana" pitchFamily="34" charset="0"/>
              </a:rPr>
              <a:t/>
            </a:r>
            <a:br>
              <a:rPr lang="ru-RU" sz="1600" dirty="0" smtClean="0">
                <a:latin typeface="Verdana" pitchFamily="34" charset="0"/>
              </a:rPr>
            </a:br>
            <a:r>
              <a:rPr lang="ru-RU" sz="1600" dirty="0" smtClean="0">
                <a:latin typeface="Verdana" pitchFamily="34" charset="0"/>
              </a:rPr>
              <a:t>8. Твоя школа </a:t>
            </a:r>
            <a:r>
              <a:rPr lang="ru-RU" sz="1600" dirty="0" err="1" smtClean="0">
                <a:latin typeface="Verdana" pitchFamily="34" charset="0"/>
              </a:rPr>
              <a:t>відмінила</a:t>
            </a:r>
            <a:r>
              <a:rPr lang="ru-RU" sz="1600" dirty="0" smtClean="0">
                <a:latin typeface="Verdana" pitchFamily="34" charset="0"/>
              </a:rPr>
              <a:t> </a:t>
            </a:r>
            <a:r>
              <a:rPr lang="ru-RU" sz="1600" dirty="0" err="1" smtClean="0">
                <a:latin typeface="Verdana" pitchFamily="34" charset="0"/>
              </a:rPr>
              <a:t>поділ</a:t>
            </a:r>
            <a:r>
              <a:rPr lang="ru-RU" sz="1600" dirty="0" smtClean="0">
                <a:latin typeface="Verdana" pitchFamily="34" charset="0"/>
              </a:rPr>
              <a:t> на </a:t>
            </a:r>
            <a:r>
              <a:rPr lang="ru-RU" sz="1600" dirty="0" err="1" smtClean="0">
                <a:latin typeface="Verdana" pitchFamily="34" charset="0"/>
              </a:rPr>
              <a:t>переможців</a:t>
            </a:r>
            <a:r>
              <a:rPr lang="ru-RU" sz="1600" dirty="0" smtClean="0">
                <a:latin typeface="Verdana" pitchFamily="34" charset="0"/>
              </a:rPr>
              <a:t> </a:t>
            </a:r>
            <a:r>
              <a:rPr lang="ru-RU" sz="1600" dirty="0" err="1" smtClean="0">
                <a:latin typeface="Verdana" pitchFamily="34" charset="0"/>
              </a:rPr>
              <a:t>і</a:t>
            </a:r>
            <a:r>
              <a:rPr lang="ru-RU" sz="1600" dirty="0" smtClean="0">
                <a:latin typeface="Verdana" pitchFamily="34" charset="0"/>
              </a:rPr>
              <a:t> </a:t>
            </a:r>
            <a:r>
              <a:rPr lang="ru-RU" sz="1600" dirty="0" err="1" smtClean="0">
                <a:latin typeface="Verdana" pitchFamily="34" charset="0"/>
              </a:rPr>
              <a:t>лузерів</a:t>
            </a:r>
            <a:r>
              <a:rPr lang="ru-RU" sz="1600" dirty="0" smtClean="0">
                <a:latin typeface="Verdana" pitchFamily="34" charset="0"/>
              </a:rPr>
              <a:t>, </a:t>
            </a:r>
            <a:r>
              <a:rPr lang="ru-RU" sz="1600" dirty="0" err="1" smtClean="0">
                <a:latin typeface="Verdana" pitchFamily="34" charset="0"/>
              </a:rPr>
              <a:t>жи-ття</a:t>
            </a:r>
            <a:r>
              <a:rPr lang="ru-RU" sz="1600" dirty="0" smtClean="0">
                <a:latin typeface="Verdana" pitchFamily="34" charset="0"/>
              </a:rPr>
              <a:t> - </a:t>
            </a:r>
            <a:r>
              <a:rPr lang="ru-RU" sz="1600" dirty="0" err="1" smtClean="0">
                <a:latin typeface="Verdana" pitchFamily="34" charset="0"/>
              </a:rPr>
              <a:t>ні</a:t>
            </a:r>
            <a:r>
              <a:rPr lang="ru-RU" sz="1600" dirty="0" smtClean="0">
                <a:latin typeface="Verdana" pitchFamily="34" charset="0"/>
              </a:rPr>
              <a:t>. У </a:t>
            </a:r>
            <a:r>
              <a:rPr lang="ru-RU" sz="1600" dirty="0" err="1" smtClean="0">
                <a:latin typeface="Verdana" pitchFamily="34" charset="0"/>
              </a:rPr>
              <a:t>деяких</a:t>
            </a:r>
            <a:r>
              <a:rPr lang="ru-RU" sz="1600" dirty="0" smtClean="0">
                <a:latin typeface="Verdana" pitchFamily="34" charset="0"/>
              </a:rPr>
              <a:t> школах </a:t>
            </a:r>
            <a:r>
              <a:rPr lang="ru-RU" sz="1600" dirty="0" err="1" smtClean="0">
                <a:latin typeface="Verdana" pitchFamily="34" charset="0"/>
              </a:rPr>
              <a:t>припинили</a:t>
            </a:r>
            <a:r>
              <a:rPr lang="ru-RU" sz="1600" dirty="0" smtClean="0">
                <a:latin typeface="Verdana" pitchFamily="34" charset="0"/>
              </a:rPr>
              <a:t> </a:t>
            </a:r>
            <a:r>
              <a:rPr lang="ru-RU" sz="1600" dirty="0" err="1" smtClean="0">
                <a:latin typeface="Verdana" pitchFamily="34" charset="0"/>
              </a:rPr>
              <a:t>ставити</a:t>
            </a:r>
            <a:r>
              <a:rPr lang="ru-RU" sz="1600" dirty="0" smtClean="0">
                <a:latin typeface="Verdana" pitchFamily="34" charset="0"/>
              </a:rPr>
              <a:t> </a:t>
            </a:r>
            <a:r>
              <a:rPr lang="ru-RU" sz="1600" dirty="0" err="1" smtClean="0">
                <a:latin typeface="Verdana" pitchFamily="34" charset="0"/>
              </a:rPr>
              <a:t>погані</a:t>
            </a:r>
            <a:r>
              <a:rPr lang="ru-RU" sz="1600" dirty="0" smtClean="0">
                <a:latin typeface="Verdana" pitchFamily="34" charset="0"/>
              </a:rPr>
              <a:t> </a:t>
            </a:r>
            <a:r>
              <a:rPr lang="ru-RU" sz="1600" dirty="0" err="1" smtClean="0">
                <a:latin typeface="Verdana" pitchFamily="34" charset="0"/>
              </a:rPr>
              <a:t>оцінки</a:t>
            </a:r>
            <a:r>
              <a:rPr lang="ru-RU" sz="1600" dirty="0" smtClean="0">
                <a:latin typeface="Verdana" pitchFamily="34" charset="0"/>
              </a:rPr>
              <a:t> </a:t>
            </a:r>
            <a:r>
              <a:rPr lang="ru-RU" sz="1600" dirty="0" err="1" smtClean="0">
                <a:latin typeface="Verdana" pitchFamily="34" charset="0"/>
              </a:rPr>
              <a:t>і</a:t>
            </a:r>
            <a:r>
              <a:rPr lang="ru-RU" sz="1600" dirty="0" smtClean="0">
                <a:latin typeface="Verdana" pitchFamily="34" charset="0"/>
              </a:rPr>
              <a:t> дозволили </a:t>
            </a:r>
            <a:r>
              <a:rPr lang="ru-RU" sz="1600" dirty="0" err="1" smtClean="0">
                <a:latin typeface="Verdana" pitchFamily="34" charset="0"/>
              </a:rPr>
              <a:t>скільки</a:t>
            </a:r>
            <a:r>
              <a:rPr lang="ru-RU" sz="1600" dirty="0" smtClean="0">
                <a:latin typeface="Verdana" pitchFamily="34" charset="0"/>
              </a:rPr>
              <a:t> </a:t>
            </a:r>
            <a:r>
              <a:rPr lang="ru-RU" sz="1600" dirty="0" err="1" smtClean="0">
                <a:latin typeface="Verdana" pitchFamily="34" charset="0"/>
              </a:rPr>
              <a:t>завгодно</a:t>
            </a:r>
            <a:r>
              <a:rPr lang="ru-RU" sz="1600" dirty="0" smtClean="0">
                <a:latin typeface="Verdana" pitchFamily="34" charset="0"/>
              </a:rPr>
              <a:t> </a:t>
            </a:r>
            <a:r>
              <a:rPr lang="ru-RU" sz="1600" dirty="0" err="1" smtClean="0">
                <a:latin typeface="Verdana" pitchFamily="34" charset="0"/>
              </a:rPr>
              <a:t>разів</a:t>
            </a:r>
            <a:r>
              <a:rPr lang="ru-RU" sz="1600" dirty="0" smtClean="0">
                <a:latin typeface="Verdana" pitchFamily="34" charset="0"/>
              </a:rPr>
              <a:t> </a:t>
            </a:r>
            <a:r>
              <a:rPr lang="ru-RU" sz="1600" dirty="0" err="1" smtClean="0">
                <a:latin typeface="Verdana" pitchFamily="34" charset="0"/>
              </a:rPr>
              <a:t>здавати</a:t>
            </a:r>
            <a:r>
              <a:rPr lang="ru-RU" sz="1600" dirty="0" smtClean="0">
                <a:latin typeface="Verdana" pitchFamily="34" charset="0"/>
              </a:rPr>
              <a:t> тест. </a:t>
            </a:r>
            <a:r>
              <a:rPr lang="ru-RU" sz="1600" dirty="0" err="1" smtClean="0">
                <a:latin typeface="Verdana" pitchFamily="34" charset="0"/>
              </a:rPr>
              <a:t>Це</a:t>
            </a:r>
            <a:r>
              <a:rPr lang="ru-RU" sz="1600" dirty="0" smtClean="0">
                <a:latin typeface="Verdana" pitchFamily="34" charset="0"/>
              </a:rPr>
              <a:t> не </a:t>
            </a:r>
            <a:r>
              <a:rPr lang="ru-RU" sz="1600" dirty="0" err="1" smtClean="0">
                <a:latin typeface="Verdana" pitchFamily="34" charset="0"/>
              </a:rPr>
              <a:t>має</a:t>
            </a:r>
            <a:r>
              <a:rPr lang="ru-RU" sz="1600" dirty="0" smtClean="0">
                <a:latin typeface="Verdana" pitchFamily="34" charset="0"/>
              </a:rPr>
              <a:t> </a:t>
            </a:r>
            <a:r>
              <a:rPr lang="ru-RU" sz="1600" dirty="0" err="1" smtClean="0">
                <a:latin typeface="Verdana" pitchFamily="34" charset="0"/>
              </a:rPr>
              <a:t>ні</a:t>
            </a:r>
            <a:r>
              <a:rPr lang="ru-RU" sz="1600" dirty="0" smtClean="0">
                <a:latin typeface="Verdana" pitchFamily="34" charset="0"/>
              </a:rPr>
              <a:t> </a:t>
            </a:r>
            <a:r>
              <a:rPr lang="ru-RU" sz="1600" dirty="0" err="1" smtClean="0">
                <a:latin typeface="Verdana" pitchFamily="34" charset="0"/>
              </a:rPr>
              <a:t>найменшого</a:t>
            </a:r>
            <a:r>
              <a:rPr lang="ru-RU" sz="1600" dirty="0" smtClean="0">
                <a:latin typeface="Verdana" pitchFamily="34" charset="0"/>
              </a:rPr>
              <a:t> </a:t>
            </a:r>
            <a:r>
              <a:rPr lang="ru-RU" sz="1600" dirty="0" err="1" smtClean="0">
                <a:latin typeface="Verdana" pitchFamily="34" charset="0"/>
              </a:rPr>
              <a:t>відношення</a:t>
            </a:r>
            <a:r>
              <a:rPr lang="ru-RU" sz="1600" dirty="0" smtClean="0">
                <a:latin typeface="Verdana" pitchFamily="34" charset="0"/>
              </a:rPr>
              <a:t> до того, </a:t>
            </a:r>
            <a:r>
              <a:rPr lang="ru-RU" sz="1600" dirty="0" err="1" smtClean="0">
                <a:latin typeface="Verdana" pitchFamily="34" charset="0"/>
              </a:rPr>
              <a:t>що</a:t>
            </a:r>
            <a:r>
              <a:rPr lang="ru-RU" sz="1600" dirty="0" smtClean="0">
                <a:latin typeface="Verdana" pitchFamily="34" charset="0"/>
              </a:rPr>
              <a:t> </a:t>
            </a:r>
            <a:r>
              <a:rPr lang="ru-RU" sz="1600" dirty="0" err="1" smtClean="0">
                <a:latin typeface="Verdana" pitchFamily="34" charset="0"/>
              </a:rPr>
              <a:t>відбувається</a:t>
            </a:r>
            <a:r>
              <a:rPr lang="ru-RU" sz="1600" dirty="0" smtClean="0">
                <a:latin typeface="Verdana" pitchFamily="34" charset="0"/>
              </a:rPr>
              <a:t> в реальному </a:t>
            </a:r>
            <a:r>
              <a:rPr lang="ru-RU" sz="1600" dirty="0" err="1" smtClean="0">
                <a:latin typeface="Verdana" pitchFamily="34" charset="0"/>
              </a:rPr>
              <a:t>житті</a:t>
            </a:r>
            <a:r>
              <a:rPr lang="ru-RU" sz="1600" dirty="0" smtClean="0">
                <a:latin typeface="Verdana" pitchFamily="34" charset="0"/>
              </a:rPr>
              <a:t>.</a:t>
            </a:r>
            <a:br>
              <a:rPr lang="ru-RU" sz="1600" dirty="0" smtClean="0">
                <a:latin typeface="Verdana" pitchFamily="34" charset="0"/>
              </a:rPr>
            </a:br>
            <a:r>
              <a:rPr lang="ru-RU" sz="1600" dirty="0" smtClean="0">
                <a:latin typeface="Verdana" pitchFamily="34" charset="0"/>
              </a:rPr>
              <a:t/>
            </a:r>
            <a:br>
              <a:rPr lang="ru-RU" sz="1600" dirty="0" smtClean="0">
                <a:latin typeface="Verdana" pitchFamily="34" charset="0"/>
              </a:rPr>
            </a:br>
            <a:r>
              <a:rPr lang="ru-RU" sz="1600" dirty="0" smtClean="0">
                <a:latin typeface="Verdana" pitchFamily="34" charset="0"/>
              </a:rPr>
              <a:t>9. </a:t>
            </a:r>
            <a:r>
              <a:rPr lang="ru-RU" sz="1600" dirty="0" err="1" smtClean="0">
                <a:latin typeface="Verdana" pitchFamily="34" charset="0"/>
              </a:rPr>
              <a:t>Життя</a:t>
            </a:r>
            <a:r>
              <a:rPr lang="ru-RU" sz="1600" dirty="0" smtClean="0">
                <a:latin typeface="Verdana" pitchFamily="34" charset="0"/>
              </a:rPr>
              <a:t> не </a:t>
            </a:r>
            <a:r>
              <a:rPr lang="ru-RU" sz="1600" dirty="0" err="1" smtClean="0">
                <a:latin typeface="Verdana" pitchFamily="34" charset="0"/>
              </a:rPr>
              <a:t>розділене</a:t>
            </a:r>
            <a:r>
              <a:rPr lang="ru-RU" sz="1600" dirty="0" smtClean="0">
                <a:latin typeface="Verdana" pitchFamily="34" charset="0"/>
              </a:rPr>
              <a:t> на </a:t>
            </a:r>
            <a:r>
              <a:rPr lang="ru-RU" sz="1600" dirty="0" err="1" smtClean="0">
                <a:latin typeface="Verdana" pitchFamily="34" charset="0"/>
              </a:rPr>
              <a:t>семестри</a:t>
            </a:r>
            <a:r>
              <a:rPr lang="ru-RU" sz="1600" dirty="0" smtClean="0">
                <a:latin typeface="Verdana" pitchFamily="34" charset="0"/>
              </a:rPr>
              <a:t>, </a:t>
            </a:r>
            <a:r>
              <a:rPr lang="ru-RU" sz="1600" dirty="0" err="1" smtClean="0">
                <a:latin typeface="Verdana" pitchFamily="34" charset="0"/>
              </a:rPr>
              <a:t>літніх</a:t>
            </a:r>
            <a:r>
              <a:rPr lang="ru-RU" sz="1600" dirty="0" smtClean="0">
                <a:latin typeface="Verdana" pitchFamily="34" charset="0"/>
              </a:rPr>
              <a:t> </a:t>
            </a:r>
            <a:r>
              <a:rPr lang="ru-RU" sz="1600" dirty="0" err="1" smtClean="0">
                <a:latin typeface="Verdana" pitchFamily="34" charset="0"/>
              </a:rPr>
              <a:t>канікул</a:t>
            </a:r>
            <a:r>
              <a:rPr lang="ru-RU" sz="1600" dirty="0" smtClean="0">
                <a:latin typeface="Verdana" pitchFamily="34" charset="0"/>
              </a:rPr>
              <a:t> у </a:t>
            </a:r>
            <a:r>
              <a:rPr lang="ru-RU" sz="1600" dirty="0" err="1" smtClean="0">
                <a:latin typeface="Verdana" pitchFamily="34" charset="0"/>
              </a:rPr>
              <a:t>ньому</a:t>
            </a:r>
            <a:r>
              <a:rPr lang="ru-RU" sz="1600" dirty="0" smtClean="0">
                <a:latin typeface="Verdana" pitchFamily="34" charset="0"/>
              </a:rPr>
              <a:t> не </a:t>
            </a:r>
            <a:r>
              <a:rPr lang="ru-RU" sz="1600" dirty="0" err="1" smtClean="0">
                <a:latin typeface="Verdana" pitchFamily="34" charset="0"/>
              </a:rPr>
              <a:t>існує</a:t>
            </a:r>
            <a:r>
              <a:rPr lang="ru-RU" sz="1600" dirty="0" smtClean="0">
                <a:latin typeface="Verdana" pitchFamily="34" charset="0"/>
              </a:rPr>
              <a:t>, </a:t>
            </a:r>
            <a:r>
              <a:rPr lang="ru-RU" sz="1600" dirty="0" err="1" smtClean="0">
                <a:latin typeface="Verdana" pitchFamily="34" charset="0"/>
              </a:rPr>
              <a:t>і</a:t>
            </a:r>
            <a:r>
              <a:rPr lang="ru-RU" sz="1600" dirty="0" smtClean="0">
                <a:latin typeface="Verdana" pitchFamily="34" charset="0"/>
              </a:rPr>
              <a:t> </a:t>
            </a:r>
            <a:r>
              <a:rPr lang="ru-RU" sz="1600" dirty="0" err="1" smtClean="0">
                <a:latin typeface="Verdana" pitchFamily="34" charset="0"/>
              </a:rPr>
              <a:t>дуже</a:t>
            </a:r>
            <a:r>
              <a:rPr lang="ru-RU" sz="1600" dirty="0" smtClean="0">
                <a:latin typeface="Verdana" pitchFamily="34" charset="0"/>
              </a:rPr>
              <a:t> мало </a:t>
            </a:r>
            <a:r>
              <a:rPr lang="ru-RU" sz="1600" dirty="0" err="1" smtClean="0">
                <a:latin typeface="Verdana" pitchFamily="34" charset="0"/>
              </a:rPr>
              <a:t>роботодавців</a:t>
            </a:r>
            <a:r>
              <a:rPr lang="ru-RU" sz="1600" dirty="0" smtClean="0">
                <a:latin typeface="Verdana" pitchFamily="34" charset="0"/>
              </a:rPr>
              <a:t> </a:t>
            </a:r>
            <a:r>
              <a:rPr lang="ru-RU" sz="1600" dirty="0" err="1" smtClean="0">
                <a:latin typeface="Verdana" pitchFamily="34" charset="0"/>
              </a:rPr>
              <a:t>зацікавлені</a:t>
            </a:r>
            <a:r>
              <a:rPr lang="ru-RU" sz="1600" dirty="0" smtClean="0">
                <a:latin typeface="Verdana" pitchFamily="34" charset="0"/>
              </a:rPr>
              <a:t> в тому, </a:t>
            </a:r>
            <a:r>
              <a:rPr lang="ru-RU" sz="1600" dirty="0" err="1" smtClean="0">
                <a:latin typeface="Verdana" pitchFamily="34" charset="0"/>
              </a:rPr>
              <a:t>щоб</a:t>
            </a:r>
            <a:r>
              <a:rPr lang="ru-RU" sz="1600" dirty="0" smtClean="0">
                <a:latin typeface="Verdana" pitchFamily="34" charset="0"/>
              </a:rPr>
              <a:t> </a:t>
            </a:r>
            <a:r>
              <a:rPr lang="ru-RU" sz="1600" dirty="0" err="1" smtClean="0">
                <a:latin typeface="Verdana" pitchFamily="34" charset="0"/>
              </a:rPr>
              <a:t>допомогти</a:t>
            </a:r>
            <a:r>
              <a:rPr lang="ru-RU" sz="1600" dirty="0" smtClean="0">
                <a:latin typeface="Verdana" pitchFamily="34" charset="0"/>
              </a:rPr>
              <a:t> </a:t>
            </a:r>
            <a:r>
              <a:rPr lang="ru-RU" sz="1600" dirty="0" err="1" smtClean="0">
                <a:latin typeface="Verdana" pitchFamily="34" charset="0"/>
              </a:rPr>
              <a:t>тобі</a:t>
            </a:r>
            <a:r>
              <a:rPr lang="ru-RU" sz="1600" dirty="0" smtClean="0">
                <a:latin typeface="Verdana" pitchFamily="34" charset="0"/>
              </a:rPr>
              <a:t> </a:t>
            </a:r>
            <a:r>
              <a:rPr lang="ru-RU" sz="1600" dirty="0" err="1" smtClean="0">
                <a:latin typeface="Verdana" pitchFamily="34" charset="0"/>
              </a:rPr>
              <a:t>знайти</a:t>
            </a:r>
            <a:r>
              <a:rPr lang="ru-RU" sz="1600" dirty="0" smtClean="0">
                <a:latin typeface="Verdana" pitchFamily="34" charset="0"/>
              </a:rPr>
              <a:t> </a:t>
            </a:r>
            <a:r>
              <a:rPr lang="ru-RU" sz="1600" dirty="0" err="1" smtClean="0">
                <a:latin typeface="Verdana" pitchFamily="34" charset="0"/>
              </a:rPr>
              <a:t>твоє</a:t>
            </a:r>
            <a:r>
              <a:rPr lang="ru-RU" sz="1600" dirty="0" smtClean="0">
                <a:latin typeface="Verdana" pitchFamily="34" charset="0"/>
              </a:rPr>
              <a:t> </a:t>
            </a:r>
            <a:r>
              <a:rPr lang="ru-RU" sz="1600" dirty="0" err="1" smtClean="0">
                <a:latin typeface="Verdana" pitchFamily="34" charset="0"/>
              </a:rPr>
              <a:t>власне</a:t>
            </a:r>
            <a:r>
              <a:rPr lang="ru-RU" sz="1600" dirty="0" smtClean="0">
                <a:latin typeface="Verdana" pitchFamily="34" charset="0"/>
              </a:rPr>
              <a:t> «я». </a:t>
            </a:r>
            <a:r>
              <a:rPr lang="ru-RU" sz="1600" dirty="0" err="1" smtClean="0">
                <a:latin typeface="Verdana" pitchFamily="34" charset="0"/>
              </a:rPr>
              <a:t>Тобі</a:t>
            </a:r>
            <a:r>
              <a:rPr lang="ru-RU" sz="1600" dirty="0" smtClean="0">
                <a:latin typeface="Verdana" pitchFamily="34" charset="0"/>
              </a:rPr>
              <a:t> </a:t>
            </a:r>
            <a:r>
              <a:rPr lang="ru-RU" sz="1600" dirty="0" err="1" smtClean="0">
                <a:latin typeface="Verdana" pitchFamily="34" charset="0"/>
              </a:rPr>
              <a:t>доведеться</a:t>
            </a:r>
            <a:r>
              <a:rPr lang="ru-RU" sz="1600" dirty="0" smtClean="0">
                <a:latin typeface="Verdana" pitchFamily="34" charset="0"/>
              </a:rPr>
              <a:t> </a:t>
            </a:r>
            <a:r>
              <a:rPr lang="ru-RU" sz="1600" dirty="0" err="1" smtClean="0">
                <a:latin typeface="Verdana" pitchFamily="34" charset="0"/>
              </a:rPr>
              <a:t>робити</a:t>
            </a:r>
            <a:r>
              <a:rPr lang="ru-RU" sz="1600" dirty="0" smtClean="0">
                <a:latin typeface="Verdana" pitchFamily="34" charset="0"/>
              </a:rPr>
              <a:t> </a:t>
            </a:r>
            <a:r>
              <a:rPr lang="ru-RU" sz="1600" dirty="0" err="1" smtClean="0">
                <a:latin typeface="Verdana" pitchFamily="34" charset="0"/>
              </a:rPr>
              <a:t>це</a:t>
            </a:r>
            <a:r>
              <a:rPr lang="ru-RU" sz="1600" dirty="0" smtClean="0">
                <a:latin typeface="Verdana" pitchFamily="34" charset="0"/>
              </a:rPr>
              <a:t> у </a:t>
            </a:r>
            <a:r>
              <a:rPr lang="ru-RU" sz="1600" dirty="0" err="1" smtClean="0">
                <a:latin typeface="Verdana" pitchFamily="34" charset="0"/>
              </a:rPr>
              <a:t>твій</a:t>
            </a:r>
            <a:r>
              <a:rPr lang="ru-RU" sz="1600" dirty="0" smtClean="0">
                <a:latin typeface="Verdana" pitchFamily="34" charset="0"/>
              </a:rPr>
              <a:t> </a:t>
            </a:r>
            <a:r>
              <a:rPr lang="ru-RU" sz="1600" dirty="0" err="1" smtClean="0">
                <a:latin typeface="Verdana" pitchFamily="34" charset="0"/>
              </a:rPr>
              <a:t>особисте</a:t>
            </a:r>
            <a:r>
              <a:rPr lang="ru-RU" sz="1600" dirty="0" smtClean="0">
                <a:latin typeface="Verdana" pitchFamily="34" charset="0"/>
              </a:rPr>
              <a:t> час.</a:t>
            </a:r>
            <a:br>
              <a:rPr lang="ru-RU" sz="1600" dirty="0" smtClean="0">
                <a:latin typeface="Verdana" pitchFamily="34" charset="0"/>
              </a:rPr>
            </a:br>
            <a:r>
              <a:rPr lang="ru-RU" sz="1600" dirty="0" smtClean="0">
                <a:latin typeface="Verdana" pitchFamily="34" charset="0"/>
              </a:rPr>
              <a:t/>
            </a:r>
            <a:br>
              <a:rPr lang="ru-RU" sz="1600" dirty="0" smtClean="0">
                <a:latin typeface="Verdana" pitchFamily="34" charset="0"/>
              </a:rPr>
            </a:br>
            <a:r>
              <a:rPr lang="ru-RU" sz="1600" dirty="0" smtClean="0">
                <a:latin typeface="Verdana" pitchFamily="34" charset="0"/>
              </a:rPr>
              <a:t>10. Не плутай </a:t>
            </a:r>
            <a:r>
              <a:rPr lang="ru-RU" sz="1600" dirty="0" err="1" smtClean="0">
                <a:latin typeface="Verdana" pitchFamily="34" charset="0"/>
              </a:rPr>
              <a:t>реальне</a:t>
            </a:r>
            <a:r>
              <a:rPr lang="ru-RU" sz="1600" dirty="0" smtClean="0">
                <a:latin typeface="Verdana" pitchFamily="34" charset="0"/>
              </a:rPr>
              <a:t> </a:t>
            </a:r>
            <a:r>
              <a:rPr lang="ru-RU" sz="1600" dirty="0" err="1" smtClean="0">
                <a:latin typeface="Verdana" pitchFamily="34" charset="0"/>
              </a:rPr>
              <a:t>життя</a:t>
            </a:r>
            <a:r>
              <a:rPr lang="ru-RU" sz="1600" dirty="0" smtClean="0">
                <a:latin typeface="Verdana" pitchFamily="34" charset="0"/>
              </a:rPr>
              <a:t> </a:t>
            </a:r>
            <a:r>
              <a:rPr lang="ru-RU" sz="1600" dirty="0" err="1" smtClean="0">
                <a:latin typeface="Verdana" pitchFamily="34" charset="0"/>
              </a:rPr>
              <a:t>з</a:t>
            </a:r>
            <a:r>
              <a:rPr lang="ru-RU" sz="1600" dirty="0" smtClean="0">
                <a:latin typeface="Verdana" pitchFamily="34" charset="0"/>
              </a:rPr>
              <a:t> </a:t>
            </a:r>
            <a:r>
              <a:rPr lang="ru-RU" sz="1600" dirty="0" err="1" smtClean="0">
                <a:latin typeface="Verdana" pitchFamily="34" charset="0"/>
              </a:rPr>
              <a:t>тим</a:t>
            </a:r>
            <a:r>
              <a:rPr lang="ru-RU" sz="1600" dirty="0" smtClean="0">
                <a:latin typeface="Verdana" pitchFamily="34" charset="0"/>
              </a:rPr>
              <a:t>, </a:t>
            </a:r>
            <a:r>
              <a:rPr lang="ru-RU" sz="1600" dirty="0" err="1" smtClean="0">
                <a:latin typeface="Verdana" pitchFamily="34" charset="0"/>
              </a:rPr>
              <a:t>що</a:t>
            </a:r>
            <a:r>
              <a:rPr lang="ru-RU" sz="1600" dirty="0" smtClean="0">
                <a:latin typeface="Verdana" pitchFamily="34" charset="0"/>
              </a:rPr>
              <a:t> </a:t>
            </a:r>
            <a:r>
              <a:rPr lang="ru-RU" sz="1600" dirty="0" err="1" smtClean="0">
                <a:latin typeface="Verdana" pitchFamily="34" charset="0"/>
              </a:rPr>
              <a:t>показують</a:t>
            </a:r>
            <a:r>
              <a:rPr lang="ru-RU" sz="1600" dirty="0" smtClean="0">
                <a:latin typeface="Verdana" pitchFamily="34" charset="0"/>
              </a:rPr>
              <a:t> по </a:t>
            </a:r>
            <a:r>
              <a:rPr lang="ru-RU" sz="1600" dirty="0" err="1" smtClean="0">
                <a:latin typeface="Verdana" pitchFamily="34" charset="0"/>
              </a:rPr>
              <a:t>теле-візору</a:t>
            </a:r>
            <a:r>
              <a:rPr lang="ru-RU" sz="1600" dirty="0" smtClean="0">
                <a:latin typeface="Verdana" pitchFamily="34" charset="0"/>
              </a:rPr>
              <a:t>. У </a:t>
            </a:r>
            <a:r>
              <a:rPr lang="ru-RU" sz="1600" dirty="0" err="1" smtClean="0">
                <a:latin typeface="Verdana" pitchFamily="34" charset="0"/>
              </a:rPr>
              <a:t>житті</a:t>
            </a:r>
            <a:r>
              <a:rPr lang="ru-RU" sz="1600" dirty="0" smtClean="0">
                <a:latin typeface="Verdana" pitchFamily="34" charset="0"/>
              </a:rPr>
              <a:t> людям доводиться </a:t>
            </a:r>
            <a:r>
              <a:rPr lang="ru-RU" sz="1600" dirty="0" err="1" smtClean="0">
                <a:latin typeface="Verdana" pitchFamily="34" charset="0"/>
              </a:rPr>
              <a:t>більшу</a:t>
            </a:r>
            <a:r>
              <a:rPr lang="ru-RU" sz="1600" dirty="0" smtClean="0">
                <a:latin typeface="Verdana" pitchFamily="34" charset="0"/>
              </a:rPr>
              <a:t> </a:t>
            </a:r>
            <a:r>
              <a:rPr lang="ru-RU" sz="1600" dirty="0" err="1" smtClean="0">
                <a:latin typeface="Verdana" pitchFamily="34" charset="0"/>
              </a:rPr>
              <a:t>частину</a:t>
            </a:r>
            <a:r>
              <a:rPr lang="ru-RU" sz="1600" dirty="0" smtClean="0">
                <a:latin typeface="Verdana" pitchFamily="34" charset="0"/>
              </a:rPr>
              <a:t> часу </a:t>
            </a:r>
            <a:r>
              <a:rPr lang="ru-RU" sz="1600" dirty="0" err="1" smtClean="0">
                <a:latin typeface="Verdana" pitchFamily="34" charset="0"/>
              </a:rPr>
              <a:t>проводити</a:t>
            </a:r>
            <a:r>
              <a:rPr lang="ru-RU" sz="1600" dirty="0" smtClean="0">
                <a:latin typeface="Verdana" pitchFamily="34" charset="0"/>
              </a:rPr>
              <a:t> не в </a:t>
            </a:r>
            <a:r>
              <a:rPr lang="ru-RU" sz="1600" dirty="0" err="1" smtClean="0">
                <a:latin typeface="Verdana" pitchFamily="34" charset="0"/>
              </a:rPr>
              <a:t>кав‘ярні</a:t>
            </a:r>
            <a:r>
              <a:rPr lang="ru-RU" sz="1600" dirty="0" smtClean="0">
                <a:latin typeface="Verdana" pitchFamily="34" charset="0"/>
              </a:rPr>
              <a:t>, а на </a:t>
            </a:r>
            <a:r>
              <a:rPr lang="ru-RU" sz="1600" dirty="0" err="1" smtClean="0">
                <a:latin typeface="Verdana" pitchFamily="34" charset="0"/>
              </a:rPr>
              <a:t>робочому</a:t>
            </a:r>
            <a:r>
              <a:rPr lang="ru-RU" sz="1600" dirty="0" smtClean="0">
                <a:latin typeface="Verdana" pitchFamily="34" charset="0"/>
              </a:rPr>
              <a:t> </a:t>
            </a:r>
            <a:r>
              <a:rPr lang="ru-RU" sz="1600" dirty="0" err="1" smtClean="0">
                <a:latin typeface="Verdana" pitchFamily="34" charset="0"/>
              </a:rPr>
              <a:t>місці</a:t>
            </a:r>
            <a:r>
              <a:rPr lang="ru-RU" sz="1600" dirty="0" smtClean="0">
                <a:latin typeface="Verdana" pitchFamily="34" charset="0"/>
              </a:rPr>
              <a:t>.</a:t>
            </a:r>
            <a:br>
              <a:rPr lang="ru-RU" sz="1600" dirty="0" smtClean="0">
                <a:latin typeface="Verdana" pitchFamily="34" charset="0"/>
              </a:rPr>
            </a:br>
            <a:r>
              <a:rPr lang="ru-RU" sz="1600" dirty="0" smtClean="0">
                <a:latin typeface="Verdana" pitchFamily="34" charset="0"/>
              </a:rPr>
              <a:t/>
            </a:r>
            <a:br>
              <a:rPr lang="ru-RU" sz="1600" dirty="0" smtClean="0">
                <a:latin typeface="Verdana" pitchFamily="34" charset="0"/>
              </a:rPr>
            </a:br>
            <a:r>
              <a:rPr lang="ru-RU" sz="1600" dirty="0" smtClean="0">
                <a:latin typeface="Verdana" pitchFamily="34" charset="0"/>
              </a:rPr>
              <a:t>11. </a:t>
            </a:r>
            <a:r>
              <a:rPr lang="ru-RU" sz="1600" dirty="0" err="1" smtClean="0">
                <a:latin typeface="Verdana" pitchFamily="34" charset="0"/>
              </a:rPr>
              <a:t>Підтримуй</a:t>
            </a:r>
            <a:r>
              <a:rPr lang="ru-RU" sz="1600" dirty="0" smtClean="0">
                <a:latin typeface="Verdana" pitchFamily="34" charset="0"/>
              </a:rPr>
              <a:t> </a:t>
            </a:r>
            <a:r>
              <a:rPr lang="ru-RU" sz="1600" dirty="0" err="1" smtClean="0">
                <a:latin typeface="Verdana" pitchFamily="34" charset="0"/>
              </a:rPr>
              <a:t>добрі</a:t>
            </a:r>
            <a:r>
              <a:rPr lang="ru-RU" sz="1600" dirty="0" smtClean="0">
                <a:latin typeface="Verdana" pitchFamily="34" charset="0"/>
              </a:rPr>
              <a:t> </a:t>
            </a:r>
            <a:r>
              <a:rPr lang="ru-RU" sz="1600" dirty="0" err="1" smtClean="0">
                <a:latin typeface="Verdana" pitchFamily="34" charset="0"/>
              </a:rPr>
              <a:t>стосунки</a:t>
            </a:r>
            <a:r>
              <a:rPr lang="ru-RU" sz="1600" dirty="0" smtClean="0">
                <a:latin typeface="Verdana" pitchFamily="34" charset="0"/>
              </a:rPr>
              <a:t> </a:t>
            </a:r>
            <a:r>
              <a:rPr lang="ru-RU" sz="1600" dirty="0" err="1" smtClean="0">
                <a:latin typeface="Verdana" pitchFamily="34" charset="0"/>
              </a:rPr>
              <a:t>з</a:t>
            </a:r>
            <a:r>
              <a:rPr lang="ru-RU" sz="1600" dirty="0" smtClean="0">
                <a:latin typeface="Verdana" pitchFamily="34" charset="0"/>
              </a:rPr>
              <a:t> «</a:t>
            </a:r>
            <a:r>
              <a:rPr lang="ru-RU" sz="1600" dirty="0" err="1" smtClean="0">
                <a:latin typeface="Verdana" pitchFamily="34" charset="0"/>
              </a:rPr>
              <a:t>очкариками-ботаніками</a:t>
            </a:r>
            <a:r>
              <a:rPr lang="ru-RU" sz="1600" dirty="0" smtClean="0"/>
              <a:t>». </a:t>
            </a:r>
            <a:r>
              <a:rPr lang="ru-RU" sz="1600" dirty="0" err="1" smtClean="0">
                <a:latin typeface="Verdana" pitchFamily="34" charset="0"/>
              </a:rPr>
              <a:t>Швидше</a:t>
            </a:r>
            <a:r>
              <a:rPr lang="ru-RU" sz="1600" dirty="0" smtClean="0">
                <a:latin typeface="Verdana" pitchFamily="34" charset="0"/>
              </a:rPr>
              <a:t> за все, один </a:t>
            </a:r>
            <a:r>
              <a:rPr lang="ru-RU" sz="1600" dirty="0" err="1" smtClean="0">
                <a:latin typeface="Verdana" pitchFamily="34" charset="0"/>
              </a:rPr>
              <a:t>з</a:t>
            </a:r>
            <a:r>
              <a:rPr lang="ru-RU" sz="1600" dirty="0" smtClean="0">
                <a:latin typeface="Verdana" pitchFamily="34" charset="0"/>
              </a:rPr>
              <a:t> них </a:t>
            </a:r>
            <a:r>
              <a:rPr lang="ru-RU" sz="1600" dirty="0" err="1" smtClean="0">
                <a:latin typeface="Verdana" pitchFamily="34" charset="0"/>
              </a:rPr>
              <a:t>коли-небудь</a:t>
            </a:r>
            <a:r>
              <a:rPr lang="ru-RU" sz="1600" dirty="0" smtClean="0">
                <a:latin typeface="Verdana" pitchFamily="34" charset="0"/>
              </a:rPr>
              <a:t> стане </a:t>
            </a:r>
            <a:r>
              <a:rPr lang="ru-RU" sz="1600" dirty="0" err="1" smtClean="0">
                <a:latin typeface="Verdana" pitchFamily="34" charset="0"/>
              </a:rPr>
              <a:t>твоїм</a:t>
            </a:r>
            <a:r>
              <a:rPr lang="ru-RU" sz="1600" dirty="0" smtClean="0">
                <a:latin typeface="Verdana" pitchFamily="34" charset="0"/>
              </a:rPr>
              <a:t> начальником</a:t>
            </a:r>
            <a:r>
              <a:rPr lang="ru-RU" sz="1600" dirty="0" smtClean="0"/>
              <a:t>.</a:t>
            </a:r>
            <a:endParaRPr lang="uk-UA" sz="1600" dirty="0" smtClean="0"/>
          </a:p>
          <a:p>
            <a:endParaRPr lang="uk-UA" sz="1600" b="1" dirty="0" smtClean="0">
              <a:latin typeface="Verdana" pitchFamily="34" charset="0"/>
            </a:endParaRPr>
          </a:p>
          <a:p>
            <a:r>
              <a:rPr lang="uk-UA" sz="1600" b="1" dirty="0" smtClean="0">
                <a:latin typeface="Verdana" pitchFamily="34" charset="0"/>
              </a:rPr>
              <a:t>    Єдина людина, з якою ви повинні себе </a:t>
            </a:r>
            <a:r>
              <a:rPr lang="uk-UA" sz="1600" b="1" dirty="0" err="1" smtClean="0">
                <a:latin typeface="Verdana" pitchFamily="34" charset="0"/>
              </a:rPr>
              <a:t>порівню-вати</a:t>
            </a:r>
            <a:r>
              <a:rPr lang="uk-UA" sz="1600" b="1" dirty="0" smtClean="0">
                <a:latin typeface="Verdana" pitchFamily="34" charset="0"/>
              </a:rPr>
              <a:t>, - це ви в майбутньому. І єдина людина, за яку ви повинні бути кращим, - ви в сьогоденні.</a:t>
            </a:r>
          </a:p>
          <a:p>
            <a:r>
              <a:rPr lang="uk-UA" sz="1600" b="1" dirty="0" smtClean="0">
                <a:latin typeface="Verdana" pitchFamily="34" charset="0"/>
              </a:rPr>
              <a:t>                                                                  З. Фрейд</a:t>
            </a:r>
            <a:endParaRPr lang="ru-RU" sz="1600" b="1" dirty="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2" descr="Клипарты сердечек, лент, сказочных животных и форм для надписе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38335" y="0"/>
            <a:ext cx="4392612" cy="2295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ext Box 10"/>
          <p:cNvSpPr txBox="1">
            <a:spLocks noChangeArrowheads="1"/>
          </p:cNvSpPr>
          <p:nvPr/>
        </p:nvSpPr>
        <p:spPr bwMode="auto">
          <a:xfrm>
            <a:off x="1718416" y="799231"/>
            <a:ext cx="318067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3200" dirty="0" smtClean="0">
                <a:solidFill>
                  <a:srgbClr val="FF0066"/>
                </a:solidFill>
                <a:latin typeface="Monotype Corsiva" pitchFamily="66" charset="0"/>
              </a:rPr>
              <a:t>Шкільний ярмарок</a:t>
            </a:r>
            <a:endParaRPr lang="ru-RU" sz="3200" dirty="0">
              <a:solidFill>
                <a:srgbClr val="FF0066"/>
              </a:solidFill>
              <a:latin typeface="Monotype Corsiva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0740" y="1791478"/>
            <a:ext cx="623801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latin typeface="Verdana" pitchFamily="34" charset="0"/>
              </a:rPr>
              <a:t>  </a:t>
            </a:r>
          </a:p>
          <a:p>
            <a:r>
              <a:rPr lang="uk-UA" b="1" dirty="0" smtClean="0">
                <a:latin typeface="Verdana" pitchFamily="34" charset="0"/>
              </a:rPr>
              <a:t>   </a:t>
            </a:r>
            <a:r>
              <a:rPr lang="uk-UA" dirty="0" smtClean="0">
                <a:latin typeface="Verdana" pitchFamily="34" charset="0"/>
              </a:rPr>
              <a:t>Шкільний ярмарок для нас – уже традиція. </a:t>
            </a:r>
          </a:p>
          <a:p>
            <a:r>
              <a:rPr lang="uk-UA" dirty="0" smtClean="0">
                <a:latin typeface="Verdana" pitchFamily="34" charset="0"/>
              </a:rPr>
              <a:t>   Не знаю, як там хто, а моя донька нетямиться від радощів, коли збирається на торг.  І справа не в тому, скільки вдається заробити на спечених мамою кексах, а в самій атмосфері свята. Щороку на цьому дійстві з</a:t>
            </a:r>
            <a:r>
              <a:rPr lang="en-US" dirty="0" smtClean="0">
                <a:latin typeface="Verdana" pitchFamily="34" charset="0"/>
              </a:rPr>
              <a:t>’</a:t>
            </a:r>
            <a:r>
              <a:rPr lang="uk-UA" dirty="0" smtClean="0">
                <a:latin typeface="Verdana" pitchFamily="34" charset="0"/>
              </a:rPr>
              <a:t>являється багато нових людей. Уже не тільки вчителі виступають у ролі покупців – на ярмарку можна побачити і батьків, і бабусь, які завзято купують не тільки у дітей зі своїх </a:t>
            </a:r>
            <a:r>
              <a:rPr lang="uk-UA" dirty="0" err="1" smtClean="0">
                <a:latin typeface="Verdana" pitchFamily="34" charset="0"/>
              </a:rPr>
              <a:t>кла-сів</a:t>
            </a:r>
            <a:r>
              <a:rPr lang="uk-UA" dirty="0" smtClean="0">
                <a:latin typeface="Verdana" pitchFamily="34" charset="0"/>
              </a:rPr>
              <a:t>, а допомагають спустошити корзинки, таці, коробки і малих, і старших продавців і </a:t>
            </a:r>
            <a:r>
              <a:rPr lang="uk-UA" dirty="0" err="1" smtClean="0">
                <a:latin typeface="Verdana" pitchFamily="34" charset="0"/>
              </a:rPr>
              <a:t>продав-чинь</a:t>
            </a:r>
            <a:r>
              <a:rPr lang="uk-UA" dirty="0" smtClean="0">
                <a:latin typeface="Verdana" pitchFamily="34" charset="0"/>
              </a:rPr>
              <a:t>….</a:t>
            </a:r>
          </a:p>
          <a:p>
            <a:r>
              <a:rPr lang="uk-UA" dirty="0" smtClean="0">
                <a:latin typeface="Verdana" pitchFamily="34" charset="0"/>
              </a:rPr>
              <a:t>    Діти, </a:t>
            </a:r>
            <a:r>
              <a:rPr lang="uk-UA" dirty="0" err="1" smtClean="0">
                <a:latin typeface="Verdana" pitchFamily="34" charset="0"/>
              </a:rPr>
              <a:t>розходячись</a:t>
            </a:r>
            <a:r>
              <a:rPr lang="uk-UA" dirty="0" smtClean="0">
                <a:latin typeface="Verdana" pitchFamily="34" charset="0"/>
              </a:rPr>
              <a:t> по домівках, шкодують лише про одне: що ярмарок буває лише раз на рік. От би це було частіше!</a:t>
            </a:r>
          </a:p>
          <a:p>
            <a:pPr algn="just"/>
            <a:r>
              <a:rPr lang="uk-UA" dirty="0" smtClean="0">
                <a:latin typeface="Verdana" pitchFamily="34" charset="0"/>
              </a:rPr>
              <a:t>                                              Король В. М.</a:t>
            </a:r>
          </a:p>
          <a:p>
            <a:pPr algn="just"/>
            <a:r>
              <a:rPr lang="uk-UA" dirty="0" smtClean="0">
                <a:latin typeface="Verdana" pitchFamily="34" charset="0"/>
              </a:rPr>
              <a:t>                                           </a:t>
            </a:r>
            <a:endParaRPr lang="ru-RU" dirty="0">
              <a:latin typeface="Verdana" pitchFamily="34" charset="0"/>
            </a:endParaRPr>
          </a:p>
        </p:txBody>
      </p:sp>
      <p:pic>
        <p:nvPicPr>
          <p:cNvPr id="25602" name="Picture 2" descr="C:\Documents and Settings\Администратор\Рабочий стол\Новая папка\Сайт школи\Шкільний ярмарок\P91101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625" y="6307494"/>
            <a:ext cx="2687216" cy="20154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5603" name="Picture 3" descr="C:\Documents and Settings\Администратор\Рабочий стол\Новая папка\Сайт школи\Шкільний ярмарок\P91101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33077" y="6597265"/>
            <a:ext cx="2424923" cy="18186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5604" name="Picture 4" descr="C:\Documents and Settings\Администратор\Рабочий стол\Новая папка\Сайт школи\Шкільний ярмарок\P911016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65149" y="8178282"/>
            <a:ext cx="2303624" cy="17277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Администратор\Рабочий стол\Новая папка\IMG_78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70750" y="5440016"/>
            <a:ext cx="2367420" cy="17756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C:\Documents and Settings\Администратор\Рабочий стол\Новая папка\IMG_7835.JPG"/>
          <p:cNvPicPr>
            <a:picLocks noChangeAspect="1" noChangeArrowheads="1"/>
          </p:cNvPicPr>
          <p:nvPr/>
        </p:nvPicPr>
        <p:blipFill>
          <a:blip r:embed="rId3" cstate="print"/>
          <a:srcRect b="39641"/>
          <a:stretch>
            <a:fillRect/>
          </a:stretch>
        </p:blipFill>
        <p:spPr bwMode="auto">
          <a:xfrm>
            <a:off x="497135" y="5762465"/>
            <a:ext cx="3042400" cy="13773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9" name="Picture 5" descr="C:\Documents and Settings\Администратор\Рабочий стол\Новая папка\IMG_78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1139" y="7372429"/>
            <a:ext cx="2896341" cy="21724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30" name="Picture 6" descr="C:\Documents and Settings\Администратор\Рабочий стол\Новая папка\IMG_783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0103" y="7507504"/>
            <a:ext cx="2626769" cy="19702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373224" y="466531"/>
            <a:ext cx="648477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 smtClean="0">
                <a:solidFill>
                  <a:schemeClr val="accent2">
                    <a:lumMod val="50000"/>
                  </a:schemeClr>
                </a:solidFill>
              </a:rPr>
              <a:t>Нове – це давно забуте старе</a:t>
            </a:r>
          </a:p>
          <a:p>
            <a:r>
              <a:rPr lang="uk-UA" sz="1400" dirty="0" smtClean="0">
                <a:solidFill>
                  <a:schemeClr val="accent2">
                    <a:lumMod val="50000"/>
                  </a:schemeClr>
                </a:solidFill>
                <a:latin typeface="Verdana" pitchFamily="34" charset="0"/>
              </a:rPr>
              <a:t>   </a:t>
            </a:r>
            <a:r>
              <a:rPr lang="uk-UA" dirty="0" smtClean="0">
                <a:latin typeface="Verdana" pitchFamily="34" charset="0"/>
              </a:rPr>
              <a:t>Якось ми вже звикли, що в школі є буфет, куди можна забігти на перерві, купити якогось пиріжка чи печиво та соку й перекусити. Тому, коли </a:t>
            </a:r>
            <a:r>
              <a:rPr lang="uk-UA" dirty="0" err="1" smtClean="0">
                <a:latin typeface="Verdana" pitchFamily="34" charset="0"/>
              </a:rPr>
              <a:t>почало-ся</a:t>
            </a:r>
            <a:r>
              <a:rPr lang="uk-UA" dirty="0" smtClean="0">
                <a:latin typeface="Verdana" pitchFamily="34" charset="0"/>
              </a:rPr>
              <a:t> навчання, діти вже якось стривожилися, що </a:t>
            </a:r>
            <a:r>
              <a:rPr lang="uk-UA" dirty="0" err="1" smtClean="0">
                <a:latin typeface="Verdana" pitchFamily="34" charset="0"/>
              </a:rPr>
              <a:t>“Ла-сунка”</a:t>
            </a:r>
            <a:r>
              <a:rPr lang="uk-UA" dirty="0" smtClean="0">
                <a:latin typeface="Verdana" pitchFamily="34" charset="0"/>
              </a:rPr>
              <a:t> зачинена. Питання про буфет задавали й батьки  на загальних зборах, адже не всі діти </a:t>
            </a:r>
            <a:r>
              <a:rPr lang="uk-UA" dirty="0" err="1" smtClean="0">
                <a:latin typeface="Verdana" pitchFamily="34" charset="0"/>
              </a:rPr>
              <a:t>захо-тіли</a:t>
            </a:r>
            <a:r>
              <a:rPr lang="uk-UA" dirty="0" smtClean="0">
                <a:latin typeface="Verdana" pitchFamily="34" charset="0"/>
              </a:rPr>
              <a:t> ходити до їдальні після того, як нам відмінили безкоштовне харчування. Директор Руденко Л. В. пообіцяв, що адміністрація </a:t>
            </a:r>
            <a:r>
              <a:rPr lang="uk-UA" dirty="0" err="1" smtClean="0">
                <a:latin typeface="Verdana" pitchFamily="34" charset="0"/>
              </a:rPr>
              <a:t>обов</a:t>
            </a:r>
            <a:r>
              <a:rPr lang="en-US" dirty="0" smtClean="0">
                <a:latin typeface="Verdana" pitchFamily="34" charset="0"/>
              </a:rPr>
              <a:t>’</a:t>
            </a:r>
            <a:r>
              <a:rPr lang="uk-UA" dirty="0" err="1" smtClean="0">
                <a:latin typeface="Verdana" pitchFamily="34" charset="0"/>
              </a:rPr>
              <a:t>язково</a:t>
            </a:r>
            <a:r>
              <a:rPr lang="uk-UA" dirty="0" smtClean="0">
                <a:latin typeface="Verdana" pitchFamily="34" charset="0"/>
              </a:rPr>
              <a:t> візьме це питання на контроль.</a:t>
            </a:r>
          </a:p>
          <a:p>
            <a:r>
              <a:rPr lang="uk-UA" dirty="0" smtClean="0">
                <a:latin typeface="Verdana" pitchFamily="34" charset="0"/>
              </a:rPr>
              <a:t>   І ось настала ця очікувана мить! Двері шкільного буфету гостинно відчинилися. Учні, від найменших до найстарших – статечних і поважних </a:t>
            </a:r>
            <a:r>
              <a:rPr lang="uk-UA" dirty="0" err="1" smtClean="0">
                <a:latin typeface="Verdana" pitchFamily="34" charset="0"/>
              </a:rPr>
              <a:t>одинадця-тикласників</a:t>
            </a:r>
            <a:r>
              <a:rPr lang="uk-UA" dirty="0" smtClean="0">
                <a:latin typeface="Verdana" pitchFamily="34" charset="0"/>
              </a:rPr>
              <a:t>, знову можуть купити тут щось </a:t>
            </a:r>
            <a:r>
              <a:rPr lang="uk-UA" dirty="0" err="1" smtClean="0">
                <a:latin typeface="Verdana" pitchFamily="34" charset="0"/>
              </a:rPr>
              <a:t>смач-неньке</a:t>
            </a:r>
            <a:r>
              <a:rPr lang="uk-UA" dirty="0" smtClean="0">
                <a:latin typeface="Verdana" pitchFamily="34" charset="0"/>
              </a:rPr>
              <a:t>, попити соку чи гаряченького чаю – і повернутися гризти граніт наук.</a:t>
            </a:r>
            <a:endParaRPr lang="ru-RU" dirty="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Documents and Settings\Администратор\Рабочий стол\Новая папка\IMG_78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50568" y="6536406"/>
            <a:ext cx="2607432" cy="19557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053" name="Picture 5" descr="C:\Documents and Settings\Администратор\Рабочий стол\Новая папка\IMG_78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855" y="6176665"/>
            <a:ext cx="2714563" cy="20360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5" name="Picture 7" descr="C:\Documents and Settings\Администратор\Рабочий стол\Новая папка\IMG_78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39708" y="4451270"/>
            <a:ext cx="2827315" cy="21206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466529" y="503852"/>
            <a:ext cx="613954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chemeClr val="accent5">
                    <a:lumMod val="50000"/>
                  </a:schemeClr>
                </a:solidFill>
                <a:latin typeface="Verdana" pitchFamily="34" charset="0"/>
              </a:rPr>
              <a:t>         </a:t>
            </a:r>
            <a:r>
              <a:rPr lang="uk-UA" b="1" dirty="0" err="1" smtClean="0">
                <a:solidFill>
                  <a:schemeClr val="accent5">
                    <a:lumMod val="50000"/>
                  </a:schemeClr>
                </a:solidFill>
                <a:latin typeface="Verdana" pitchFamily="34" charset="0"/>
              </a:rPr>
              <a:t>“Школярик”</a:t>
            </a:r>
            <a:r>
              <a:rPr lang="uk-UA" b="1" dirty="0" smtClean="0">
                <a:solidFill>
                  <a:schemeClr val="accent5">
                    <a:lumMod val="50000"/>
                  </a:schemeClr>
                </a:solidFill>
                <a:latin typeface="Verdana" pitchFamily="34" charset="0"/>
              </a:rPr>
              <a:t> теж запрацював!</a:t>
            </a:r>
          </a:p>
          <a:p>
            <a:endParaRPr lang="uk-UA" dirty="0" smtClean="0">
              <a:solidFill>
                <a:schemeClr val="accent5">
                  <a:lumMod val="50000"/>
                </a:schemeClr>
              </a:solidFill>
              <a:latin typeface="Verdana" pitchFamily="34" charset="0"/>
            </a:endParaRPr>
          </a:p>
          <a:p>
            <a:r>
              <a:rPr lang="uk-UA" dirty="0" smtClean="0">
                <a:latin typeface="Verdana" pitchFamily="34" charset="0"/>
              </a:rPr>
              <a:t>   Звикаєш дуже швидко до комфортного життя. Тому коли разом із буфетом перестав працювати й цей кіоск, не тільки діти, а й учителі відчули дискомфорт.  </a:t>
            </a:r>
          </a:p>
          <a:p>
            <a:r>
              <a:rPr lang="uk-UA" dirty="0" smtClean="0">
                <a:latin typeface="Verdana" pitchFamily="34" charset="0"/>
              </a:rPr>
              <a:t>   І нарешті ми побачили, як якийсь незнайомий чоловік заніс до школи величезні коробки,  а дві жінки почали їх розпаковувати. Наступного дня все, так би мовити, повернулося </a:t>
            </a:r>
            <a:r>
              <a:rPr lang="uk-UA" dirty="0" err="1" smtClean="0">
                <a:latin typeface="Verdana" pitchFamily="34" charset="0"/>
              </a:rPr>
              <a:t>“на</a:t>
            </a:r>
            <a:r>
              <a:rPr lang="uk-UA" dirty="0" smtClean="0">
                <a:latin typeface="Verdana" pitchFamily="34" charset="0"/>
              </a:rPr>
              <a:t> круги </a:t>
            </a:r>
            <a:r>
              <a:rPr lang="uk-UA" dirty="0" err="1" smtClean="0">
                <a:latin typeface="Verdana" pitchFamily="34" charset="0"/>
              </a:rPr>
              <a:t>свої”</a:t>
            </a:r>
            <a:r>
              <a:rPr lang="uk-UA" dirty="0" smtClean="0">
                <a:latin typeface="Verdana" pitchFamily="34" charset="0"/>
              </a:rPr>
              <a:t>: уже можна було придбати і зошит, і ручку, і інші необхідні школяреві та вчителям речі.  Та й ціни помірні, що особливо приємно в наш час.</a:t>
            </a:r>
            <a:endParaRPr lang="ru-RU" dirty="0">
              <a:latin typeface="Verdana" pitchFamily="34" charset="0"/>
            </a:endParaRPr>
          </a:p>
        </p:txBody>
      </p:sp>
      <p:pic>
        <p:nvPicPr>
          <p:cNvPr id="2051" name="Picture 3" descr="C:\Documents and Settings\Администратор\Рабочий стол\Новая папка\IMG_78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08821" y="7893707"/>
            <a:ext cx="2682876" cy="20122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54" name="Picture 6" descr="C:\Documents and Settings\Администратор\Рабочий стол\Новая папка\IMG_783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9708" y="4573589"/>
            <a:ext cx="2178847" cy="1634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Documents and Settings\Администратор\Рабочий стол\Новая папка\Сайт школи\Новий майданчик\P92303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842" y="4099079"/>
            <a:ext cx="2604531" cy="1953398"/>
          </a:xfrm>
          <a:prstGeom prst="round2DiagRect">
            <a:avLst/>
          </a:prstGeom>
          <a:noFill/>
          <a:ln>
            <a:solidFill>
              <a:srgbClr val="00B05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22259" y="190822"/>
            <a:ext cx="587987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latin typeface="Verdana" pitchFamily="34" charset="0"/>
              </a:rPr>
              <a:t>   Навесні побіля школи з</a:t>
            </a:r>
            <a:r>
              <a:rPr lang="en-US" dirty="0" smtClean="0">
                <a:latin typeface="Verdana" pitchFamily="34" charset="0"/>
              </a:rPr>
              <a:t>’</a:t>
            </a:r>
            <a:r>
              <a:rPr lang="uk-UA" dirty="0" smtClean="0">
                <a:latin typeface="Verdana" pitchFamily="34" charset="0"/>
              </a:rPr>
              <a:t>явився будівельний майданчик.  Учителі були змушені пасти своїх підопічних навіть на перервах, адже </a:t>
            </a:r>
            <a:r>
              <a:rPr lang="uk-UA" dirty="0" err="1" smtClean="0">
                <a:latin typeface="Verdana" pitchFamily="34" charset="0"/>
              </a:rPr>
              <a:t>всюдису-щі</a:t>
            </a:r>
            <a:r>
              <a:rPr lang="uk-UA" dirty="0" smtClean="0">
                <a:latin typeface="Verdana" pitchFamily="34" charset="0"/>
              </a:rPr>
              <a:t> хлопчики так і  прагнули встромити туди свого носа.</a:t>
            </a:r>
          </a:p>
          <a:p>
            <a:r>
              <a:rPr lang="uk-UA" dirty="0" smtClean="0">
                <a:latin typeface="Verdana" pitchFamily="34" charset="0"/>
              </a:rPr>
              <a:t>   Коли настало перше вересня, на майданчику ще кипіла робота,  дата його завершення все переносилася й переносилася…  </a:t>
            </a:r>
          </a:p>
          <a:p>
            <a:r>
              <a:rPr lang="uk-UA" dirty="0" smtClean="0">
                <a:latin typeface="Verdana" pitchFamily="34" charset="0"/>
              </a:rPr>
              <a:t> Та нарешті, як у тій пісні, </a:t>
            </a:r>
            <a:r>
              <a:rPr lang="uk-UA" dirty="0" err="1" smtClean="0">
                <a:latin typeface="Verdana" pitchFamily="34" charset="0"/>
              </a:rPr>
              <a:t>“прийшов</a:t>
            </a:r>
            <a:r>
              <a:rPr lang="uk-UA" dirty="0" smtClean="0">
                <a:latin typeface="Verdana" pitchFamily="34" charset="0"/>
              </a:rPr>
              <a:t> той </a:t>
            </a:r>
            <a:r>
              <a:rPr lang="uk-UA" dirty="0" err="1" smtClean="0">
                <a:latin typeface="Verdana" pitchFamily="34" charset="0"/>
              </a:rPr>
              <a:t>час”</a:t>
            </a:r>
            <a:r>
              <a:rPr lang="uk-UA" dirty="0" smtClean="0">
                <a:latin typeface="Verdana" pitchFamily="34" charset="0"/>
              </a:rPr>
              <a:t>! І школярі можуть тепер під час своїх уроків побігати на новому полі, пограти у футбол на майданчику з покриттям, а старші</a:t>
            </a:r>
            <a:r>
              <a:rPr lang="en-US" dirty="0" smtClean="0">
                <a:latin typeface="Verdana" pitchFamily="34" charset="0"/>
              </a:rPr>
              <a:t> – </a:t>
            </a:r>
            <a:r>
              <a:rPr lang="uk-UA" dirty="0" smtClean="0">
                <a:latin typeface="Verdana" pitchFamily="34" charset="0"/>
              </a:rPr>
              <a:t> пограти у волейбол чи баскетбол.</a:t>
            </a:r>
          </a:p>
          <a:p>
            <a:r>
              <a:rPr lang="uk-UA" dirty="0" smtClean="0">
                <a:latin typeface="Verdana" pitchFamily="34" charset="0"/>
              </a:rPr>
              <a:t>   Як добре, що будівництво закінчилося! </a:t>
            </a:r>
            <a:endParaRPr lang="ru-RU" dirty="0">
              <a:latin typeface="Verdana" pitchFamily="34" charset="0"/>
            </a:endParaRPr>
          </a:p>
        </p:txBody>
      </p:sp>
      <p:pic>
        <p:nvPicPr>
          <p:cNvPr id="3077" name="Picture 5" descr="C:\Documents and Settings\Администратор\Рабочий стол\Новая папка\IMG_78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4087" y="4045907"/>
            <a:ext cx="2793913" cy="2095577"/>
          </a:xfrm>
          <a:prstGeom prst="round2DiagRect">
            <a:avLst/>
          </a:prstGeom>
          <a:noFill/>
          <a:ln>
            <a:solidFill>
              <a:srgbClr val="00B050"/>
            </a:solidFill>
          </a:ln>
        </p:spPr>
      </p:pic>
      <p:pic>
        <p:nvPicPr>
          <p:cNvPr id="3078" name="Picture 6" descr="C:\Documents and Settings\Администратор\Рабочий стол\Новая папка\IMG_78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7590772"/>
            <a:ext cx="3086760" cy="2315227"/>
          </a:xfrm>
          <a:prstGeom prst="round2DiagRect">
            <a:avLst/>
          </a:prstGeom>
          <a:noFill/>
          <a:ln>
            <a:solidFill>
              <a:srgbClr val="00B050"/>
            </a:solidFill>
          </a:ln>
        </p:spPr>
      </p:pic>
      <p:pic>
        <p:nvPicPr>
          <p:cNvPr id="3080" name="Picture 8" descr="C:\Documents and Settings\Администратор\Рабочий стол\Новая папка\Сайт школи\Новий майданчик\P923037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45907" y="7796931"/>
            <a:ext cx="2812093" cy="2109069"/>
          </a:xfrm>
          <a:prstGeom prst="round2DiagRect">
            <a:avLst/>
          </a:prstGeom>
          <a:noFill/>
          <a:ln>
            <a:solidFill>
              <a:srgbClr val="00B050"/>
            </a:solidFill>
          </a:ln>
        </p:spPr>
      </p:pic>
      <p:pic>
        <p:nvPicPr>
          <p:cNvPr id="3076" name="Picture 4" descr="&amp;Rcy;&amp;iecy;&amp;zcy;&amp;ucy;&amp;lcy;&amp;softcy;&amp;tcy;&amp;acy;&amp;tcy; &amp;pcy;&amp;ocy;&amp;shcy;&amp;ucy;&amp;kcy;&amp;ucy; &amp;zcy;&amp;ocy;&amp;bcy;&amp;rcy;&amp;acy;&amp;zhcy;&amp;iecy;&amp;ncy;&amp;softcy; &amp;zcy;&amp;acy; &amp;zcy;&amp;acy;&amp;pcy;&amp;icy;&amp;tcy;&amp;ocy;&amp;mcy; &quot;&amp;mcy;&amp;ycy; &amp;scy;&amp;tcy;&amp;rcy;&amp;ocy;&amp;icy;&amp;lcy;&amp;icy;, &amp;scy;&amp;tcy;&amp;rcy;&amp;ocy;&amp;icy;&amp;lcy;&amp;icy; &amp;icy; &amp;ncy;&amp;acy;&amp;kcy;&amp;ocy;&amp;ncy;&amp;iecy;&amp;tscy; &amp;pcy;&amp;ocy;&amp;scy;&amp;tcy;&amp;rcy;&amp;ocy;&amp;icy;&amp;lcy;&amp;icy;&quot;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94362" y="6008133"/>
            <a:ext cx="2765737" cy="20716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49256" y="223935"/>
            <a:ext cx="6138156" cy="9125337"/>
          </a:xfr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uk-UA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 charset="0"/>
              </a:rPr>
              <a:t>                Літо </a:t>
            </a:r>
          </a:p>
          <a:p>
            <a:r>
              <a:rPr lang="uk-UA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 charset="0"/>
              </a:rPr>
              <a:t>                        як  на  замовлення…</a:t>
            </a:r>
          </a:p>
          <a:p>
            <a:pPr>
              <a:lnSpc>
                <a:spcPct val="100000"/>
              </a:lnSpc>
            </a:pPr>
            <a:r>
              <a:rPr lang="uk-UA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 charset="0"/>
              </a:rPr>
              <a:t> </a:t>
            </a:r>
            <a:r>
              <a:rPr lang="uk-UA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 charset="0"/>
              </a:rPr>
              <a:t>   Чим зайнятися влітку? Що робити цілісіньких три місяці? Їх можна провести по-різному, усе залежить від ваших бажань.</a:t>
            </a:r>
          </a:p>
          <a:p>
            <a:pPr>
              <a:lnSpc>
                <a:spcPct val="100000"/>
              </a:lnSpc>
            </a:pPr>
            <a:r>
              <a:rPr lang="uk-UA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 charset="0"/>
              </a:rPr>
              <a:t>    По-перше, літо можна провести, щодня </a:t>
            </a:r>
            <a:r>
              <a:rPr lang="uk-UA" sz="1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 charset="0"/>
              </a:rPr>
              <a:t>повто-рюючи</a:t>
            </a:r>
            <a:r>
              <a:rPr lang="uk-UA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 charset="0"/>
              </a:rPr>
              <a:t> один і той самий конкурс красунь, як це робили дівчата з мого будинку. </a:t>
            </a:r>
          </a:p>
          <a:p>
            <a:pPr>
              <a:lnSpc>
                <a:spcPct val="100000"/>
              </a:lnSpc>
            </a:pPr>
            <a:r>
              <a:rPr lang="uk-UA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 charset="0"/>
              </a:rPr>
              <a:t>   З вулиці, а двері балкона відчинені, бо жарко, було тільки й чути: “І виходить … (Таня, Яна, Лі-на, Кіра – підставляйте, що хочете). Оплески! </a:t>
            </a:r>
            <a:r>
              <a:rPr lang="uk-UA" sz="1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 charset="0"/>
              </a:rPr>
              <a:t>Вау-у-у-у-у</a:t>
            </a:r>
            <a:r>
              <a:rPr lang="uk-UA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 charset="0"/>
              </a:rPr>
              <a:t>! І виходить… (і так довго й нудно).</a:t>
            </a:r>
          </a:p>
          <a:p>
            <a:pPr>
              <a:lnSpc>
                <a:spcPct val="100000"/>
              </a:lnSpc>
            </a:pPr>
            <a:r>
              <a:rPr lang="uk-UA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 charset="0"/>
              </a:rPr>
              <a:t> </a:t>
            </a:r>
            <a:r>
              <a:rPr lang="uk-UA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 charset="0"/>
              </a:rPr>
              <a:t>   По-друге, можна було вдень проводити </a:t>
            </a:r>
            <a:r>
              <a:rPr lang="uk-UA" sz="1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 charset="0"/>
              </a:rPr>
              <a:t>кон-курс</a:t>
            </a:r>
            <a:r>
              <a:rPr lang="uk-UA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 charset="0"/>
              </a:rPr>
              <a:t>, а ввечері сісти, як мами, на лавочках під </a:t>
            </a:r>
            <a:r>
              <a:rPr lang="uk-UA" sz="1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 charset="0"/>
              </a:rPr>
              <a:t>під</a:t>
            </a:r>
            <a:r>
              <a:rPr lang="en-US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 charset="0"/>
              </a:rPr>
              <a:t>’</a:t>
            </a:r>
            <a:r>
              <a:rPr lang="uk-UA" sz="1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 charset="0"/>
              </a:rPr>
              <a:t>їздом</a:t>
            </a:r>
            <a:r>
              <a:rPr lang="uk-UA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 charset="0"/>
              </a:rPr>
              <a:t> і обплювати шкаралупками від </a:t>
            </a:r>
            <a:r>
              <a:rPr lang="uk-UA" sz="1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 charset="0"/>
              </a:rPr>
              <a:t>соняхо-вих</a:t>
            </a:r>
            <a:r>
              <a:rPr lang="uk-UA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 charset="0"/>
              </a:rPr>
              <a:t> зернят усе в діаметрі двох-трьох метрів, щоб зранку прибиральниці мало роботи не було.</a:t>
            </a:r>
            <a:endParaRPr lang="uk-UA" sz="16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latin typeface="Verdana" pitchFamily="34" charset="0"/>
            </a:endParaRPr>
          </a:p>
          <a:p>
            <a:pPr>
              <a:lnSpc>
                <a:spcPct val="100000"/>
              </a:lnSpc>
            </a:pPr>
            <a:r>
              <a:rPr lang="uk-UA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 charset="0"/>
              </a:rPr>
              <a:t> </a:t>
            </a:r>
            <a:r>
              <a:rPr lang="uk-UA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 charset="0"/>
              </a:rPr>
              <a:t>   А можна було провести чудове літо, як на </a:t>
            </a:r>
            <a:r>
              <a:rPr lang="uk-UA" sz="1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 charset="0"/>
              </a:rPr>
              <a:t>за-мовлення</a:t>
            </a:r>
            <a:r>
              <a:rPr lang="uk-UA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 charset="0"/>
              </a:rPr>
              <a:t>: покататися на конях, відвідати </a:t>
            </a:r>
            <a:r>
              <a:rPr lang="uk-UA" sz="1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 charset="0"/>
              </a:rPr>
              <a:t>дель-фінарій</a:t>
            </a:r>
            <a:r>
              <a:rPr lang="uk-UA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 charset="0"/>
              </a:rPr>
              <a:t>, погладити екзотичну черепаху, </a:t>
            </a:r>
            <a:r>
              <a:rPr lang="uk-UA" sz="1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 charset="0"/>
              </a:rPr>
              <a:t>примі-ряти</a:t>
            </a:r>
            <a:r>
              <a:rPr lang="uk-UA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 charset="0"/>
              </a:rPr>
              <a:t> костюм космонавта, хай і бутафорський.  Або разом із друзями поринути в </a:t>
            </a:r>
            <a:r>
              <a:rPr lang="uk-UA" sz="16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 charset="0"/>
              </a:rPr>
              <a:t>табірне життя!</a:t>
            </a:r>
            <a:endParaRPr lang="uk-UA" sz="16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latin typeface="Verdana" pitchFamily="34" charset="0"/>
            </a:endParaRPr>
          </a:p>
        </p:txBody>
      </p:sp>
      <p:pic>
        <p:nvPicPr>
          <p:cNvPr id="4" name="Рисунок 3" descr="C:\Documents and Settings\Администратор\Рабочий стол\Новая папка\IMG_764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3828" y="8244878"/>
            <a:ext cx="2006082" cy="1661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Documents and Settings\Администратор\Рабочий стол\Новая папка\IMG_765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9655" y="7763070"/>
            <a:ext cx="2480867" cy="1863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D:\море\море\IMG_64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46307" y="8397128"/>
            <a:ext cx="2011693" cy="1508872"/>
          </a:xfrm>
          <a:prstGeom prst="rect">
            <a:avLst/>
          </a:prstGeom>
          <a:noFill/>
        </p:spPr>
      </p:pic>
      <p:pic>
        <p:nvPicPr>
          <p:cNvPr id="1027" name="Picture 3" descr="D:\шуша\Изображение 0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18458" y="6513951"/>
            <a:ext cx="1898296" cy="1423819"/>
          </a:xfrm>
          <a:prstGeom prst="rect">
            <a:avLst/>
          </a:prstGeom>
          <a:noFill/>
        </p:spPr>
      </p:pic>
      <p:pic>
        <p:nvPicPr>
          <p:cNvPr id="1028" name="Picture 4" descr="D:\шуша\Изображение 19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3225" y="6498070"/>
            <a:ext cx="1872357" cy="1404363"/>
          </a:xfrm>
          <a:prstGeom prst="rect">
            <a:avLst/>
          </a:prstGeom>
          <a:noFill/>
        </p:spPr>
      </p:pic>
      <p:pic>
        <p:nvPicPr>
          <p:cNvPr id="1029" name="Picture 5" descr="D:\шуша\Изображение 14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4756968" y="6789907"/>
            <a:ext cx="2101032" cy="15758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30594" y="527006"/>
            <a:ext cx="6138156" cy="8803605"/>
          </a:xfrm>
          <a:ln>
            <a:solidFill>
              <a:srgbClr val="00010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uk-UA" dirty="0" smtClean="0"/>
              <a:t>Літо – твоя пора!</a:t>
            </a:r>
            <a:endParaRPr lang="ru-RU" dirty="0" smtClean="0"/>
          </a:p>
          <a:p>
            <a:pPr>
              <a:lnSpc>
                <a:spcPct val="110000"/>
              </a:lnSpc>
            </a:pPr>
            <a:r>
              <a:rPr lang="uk-UA" sz="1400" dirty="0" smtClean="0">
                <a:latin typeface="Verdana" pitchFamily="34" charset="0"/>
              </a:rPr>
              <a:t>   Усі </a:t>
            </a:r>
            <a:r>
              <a:rPr lang="uk-UA" sz="1400" dirty="0" smtClean="0">
                <a:latin typeface="Verdana" pitchFamily="34" charset="0"/>
              </a:rPr>
              <a:t>діти полюбляють канікули. </a:t>
            </a:r>
            <a:r>
              <a:rPr lang="uk-UA" sz="1400" dirty="0" smtClean="0">
                <a:latin typeface="Verdana" pitchFamily="34" charset="0"/>
              </a:rPr>
              <a:t> Для </a:t>
            </a:r>
            <a:r>
              <a:rPr lang="uk-UA" sz="1400" dirty="0" smtClean="0">
                <a:latin typeface="Verdana" pitchFamily="34" charset="0"/>
              </a:rPr>
              <a:t>когось канікули – це відпочинок, в інших – більше часу для поринання у світ </a:t>
            </a:r>
            <a:r>
              <a:rPr lang="uk-UA" sz="1400" dirty="0" err="1" smtClean="0">
                <a:latin typeface="Verdana" pitchFamily="34" charset="0"/>
              </a:rPr>
              <a:t>при-год</a:t>
            </a:r>
            <a:r>
              <a:rPr lang="uk-UA" sz="1400" dirty="0" smtClean="0">
                <a:latin typeface="Verdana" pitchFamily="34" charset="0"/>
              </a:rPr>
              <a:t>, а для когось – час поглинання знань та логічне поєднання життя читача з життям героїв роману, історії, казки… Але для мене канікули, як то кажуть, – «золота середина». Я </a:t>
            </a:r>
            <a:r>
              <a:rPr lang="uk-UA" sz="1400" dirty="0" err="1" smtClean="0">
                <a:latin typeface="Verdana" pitchFamily="34" charset="0"/>
              </a:rPr>
              <a:t>намага-юся</a:t>
            </a:r>
            <a:r>
              <a:rPr lang="uk-UA" sz="1400" dirty="0" smtClean="0">
                <a:latin typeface="Verdana" pitchFamily="34" charset="0"/>
              </a:rPr>
              <a:t> </a:t>
            </a:r>
            <a:r>
              <a:rPr lang="uk-UA" sz="1400" dirty="0" smtClean="0">
                <a:latin typeface="Verdana" pitchFamily="34" charset="0"/>
              </a:rPr>
              <a:t>спробувати все, але найголовніше для мене – це </a:t>
            </a:r>
            <a:r>
              <a:rPr lang="uk-UA" sz="1400" dirty="0" err="1" smtClean="0">
                <a:latin typeface="Verdana" pitchFamily="34" charset="0"/>
              </a:rPr>
              <a:t>прагне-ння</a:t>
            </a:r>
            <a:r>
              <a:rPr lang="uk-UA" sz="1400" dirty="0" smtClean="0">
                <a:latin typeface="Verdana" pitchFamily="34" charset="0"/>
              </a:rPr>
              <a:t> </a:t>
            </a:r>
            <a:r>
              <a:rPr lang="uk-UA" sz="1400" dirty="0" smtClean="0">
                <a:latin typeface="Verdana" pitchFamily="34" charset="0"/>
              </a:rPr>
              <a:t>знайти, пізнати та побачити щось нове.</a:t>
            </a:r>
            <a:endParaRPr lang="ru-RU" sz="1400" dirty="0" smtClean="0">
              <a:latin typeface="Verdana" pitchFamily="34" charset="0"/>
            </a:endParaRPr>
          </a:p>
          <a:p>
            <a:pPr>
              <a:lnSpc>
                <a:spcPct val="110000"/>
              </a:lnSpc>
            </a:pPr>
            <a:r>
              <a:rPr lang="uk-UA" sz="1400" dirty="0" smtClean="0">
                <a:latin typeface="Verdana" pitchFamily="34" charset="0"/>
              </a:rPr>
              <a:t>   На </a:t>
            </a:r>
            <a:r>
              <a:rPr lang="uk-UA" sz="1400" dirty="0" smtClean="0">
                <a:latin typeface="Verdana" pitchFamily="34" charset="0"/>
              </a:rPr>
              <a:t>канікулах я добре відпочила та розважилась, але </a:t>
            </a:r>
            <a:r>
              <a:rPr lang="uk-UA" sz="1400" dirty="0" err="1" smtClean="0">
                <a:latin typeface="Verdana" pitchFamily="34" charset="0"/>
              </a:rPr>
              <a:t>най-більше</a:t>
            </a:r>
            <a:r>
              <a:rPr lang="uk-UA" sz="1400" dirty="0" smtClean="0">
                <a:latin typeface="Verdana" pitchFamily="34" charset="0"/>
              </a:rPr>
              <a:t> </a:t>
            </a:r>
            <a:r>
              <a:rPr lang="uk-UA" sz="1400" dirty="0" smtClean="0">
                <a:latin typeface="Verdana" pitchFamily="34" charset="0"/>
              </a:rPr>
              <a:t>я б хотіла розповісти про те, як я була в літньому </a:t>
            </a:r>
            <a:r>
              <a:rPr lang="uk-UA" sz="1400" dirty="0" err="1" smtClean="0">
                <a:latin typeface="Verdana" pitchFamily="34" charset="0"/>
              </a:rPr>
              <a:t>хрис-тиянському</a:t>
            </a:r>
            <a:r>
              <a:rPr lang="uk-UA" sz="1400" dirty="0" smtClean="0">
                <a:latin typeface="Verdana" pitchFamily="34" charset="0"/>
              </a:rPr>
              <a:t>  </a:t>
            </a:r>
            <a:r>
              <a:rPr lang="uk-UA" sz="1400" dirty="0" smtClean="0">
                <a:latin typeface="Verdana" pitchFamily="34" charset="0"/>
              </a:rPr>
              <a:t>спортивному таборі «Божий план спасіння твого життя!» Цей табір тривав 5 днів. Ми вставали о 7:15, </a:t>
            </a:r>
            <a:r>
              <a:rPr lang="uk-UA" sz="1400" dirty="0" err="1" smtClean="0">
                <a:latin typeface="Verdana" pitchFamily="34" charset="0"/>
              </a:rPr>
              <a:t>збира-лися</a:t>
            </a:r>
            <a:r>
              <a:rPr lang="uk-UA" sz="1400" dirty="0" smtClean="0">
                <a:latin typeface="Verdana" pitchFamily="34" charset="0"/>
              </a:rPr>
              <a:t> </a:t>
            </a:r>
            <a:r>
              <a:rPr lang="uk-UA" sz="1400" dirty="0" smtClean="0">
                <a:latin typeface="Verdana" pitchFamily="34" charset="0"/>
              </a:rPr>
              <a:t>і йшли до табору на 8:30; а потім робили зарядку та співали. Після цього ми збиралися командами, (а у нас їх було чотири) і кричали </a:t>
            </a:r>
            <a:r>
              <a:rPr lang="uk-UA" sz="1400" dirty="0" err="1" smtClean="0">
                <a:latin typeface="Verdana" pitchFamily="34" charset="0"/>
              </a:rPr>
              <a:t>кричалки</a:t>
            </a:r>
            <a:r>
              <a:rPr lang="uk-UA" sz="1400" dirty="0" smtClean="0">
                <a:latin typeface="Verdana" pitchFamily="34" charset="0"/>
              </a:rPr>
              <a:t>, девізи та назву команди. Моя команда називалась </a:t>
            </a:r>
            <a:r>
              <a:rPr lang="uk-UA" sz="1400" dirty="0" err="1" smtClean="0">
                <a:latin typeface="Verdana" pitchFamily="34" charset="0"/>
              </a:rPr>
              <a:t>Apple</a:t>
            </a:r>
            <a:r>
              <a:rPr lang="uk-UA" sz="1400" dirty="0" smtClean="0">
                <a:latin typeface="Verdana" pitchFamily="34" charset="0"/>
              </a:rPr>
              <a:t>, що в перекладі означає «Яблуко». Ми малювали плакат із символами нашої команди, тобто </a:t>
            </a:r>
            <a:r>
              <a:rPr lang="uk-UA" sz="1400" dirty="0" err="1" smtClean="0">
                <a:latin typeface="Verdana" pitchFamily="34" charset="0"/>
              </a:rPr>
              <a:t>яблу-ка</a:t>
            </a:r>
            <a:r>
              <a:rPr lang="uk-UA" sz="1400" dirty="0" smtClean="0">
                <a:latin typeface="Verdana" pitchFamily="34" charset="0"/>
              </a:rPr>
              <a:t>. Потім дізнавалися історії про Божих героїв із </a:t>
            </a:r>
            <a:r>
              <a:rPr lang="uk-UA" sz="1400" dirty="0" err="1" smtClean="0">
                <a:latin typeface="Verdana" pitchFamily="34" charset="0"/>
              </a:rPr>
              <a:t>Суперкниги</a:t>
            </a:r>
            <a:r>
              <a:rPr lang="uk-UA" sz="1400" dirty="0" smtClean="0">
                <a:latin typeface="Verdana" pitchFamily="34" charset="0"/>
              </a:rPr>
              <a:t>.</a:t>
            </a:r>
            <a:endParaRPr lang="ru-RU" sz="1400" dirty="0" smtClean="0">
              <a:latin typeface="Verdana" pitchFamily="34" charset="0"/>
            </a:endParaRPr>
          </a:p>
          <a:p>
            <a:pPr>
              <a:lnSpc>
                <a:spcPct val="110000"/>
              </a:lnSpc>
            </a:pPr>
            <a:r>
              <a:rPr lang="uk-UA" sz="1400" dirty="0" smtClean="0">
                <a:latin typeface="Verdana" pitchFamily="34" charset="0"/>
              </a:rPr>
              <a:t>   О </a:t>
            </a:r>
            <a:r>
              <a:rPr lang="uk-UA" sz="1400" dirty="0" smtClean="0">
                <a:latin typeface="Verdana" pitchFamily="34" charset="0"/>
              </a:rPr>
              <a:t>10 годині був сніданок, усім дітям роздавали булочку, чай або сік (дивлячись яка була погода.)</a:t>
            </a:r>
            <a:endParaRPr lang="ru-RU" sz="1400" dirty="0" smtClean="0">
              <a:latin typeface="Verdana" pitchFamily="34" charset="0"/>
            </a:endParaRPr>
          </a:p>
          <a:p>
            <a:pPr>
              <a:lnSpc>
                <a:spcPct val="110000"/>
              </a:lnSpc>
            </a:pPr>
            <a:r>
              <a:rPr lang="uk-UA" sz="1400" dirty="0" smtClean="0">
                <a:latin typeface="Verdana" pitchFamily="34" charset="0"/>
              </a:rPr>
              <a:t>   Об </a:t>
            </a:r>
            <a:r>
              <a:rPr lang="uk-UA" sz="1400" dirty="0" smtClean="0">
                <a:latin typeface="Verdana" pitchFamily="34" charset="0"/>
              </a:rPr>
              <a:t>11:20 усі команди йшли у парк розважатись. На Міні-Авангардному полі ми грали у різноманітні ігри. Повернувшись назад на обід і підкріпившись, ми робили різні цікаві вироби. Наприкінці дня нам роздавали пайок і ми йшли додому. </a:t>
            </a:r>
            <a:endParaRPr lang="ru-RU" sz="1400" dirty="0" smtClean="0">
              <a:latin typeface="Verdana" pitchFamily="34" charset="0"/>
            </a:endParaRPr>
          </a:p>
          <a:p>
            <a:pPr>
              <a:lnSpc>
                <a:spcPct val="110000"/>
              </a:lnSpc>
            </a:pPr>
            <a:r>
              <a:rPr lang="uk-UA" sz="1400" dirty="0" smtClean="0">
                <a:latin typeface="Verdana" pitchFamily="34" charset="0"/>
              </a:rPr>
              <a:t>   На </a:t>
            </a:r>
            <a:r>
              <a:rPr lang="uk-UA" sz="1400" dirty="0" smtClean="0">
                <a:latin typeface="Verdana" pitchFamily="34" charset="0"/>
              </a:rPr>
              <a:t>четвертий день я брала участь у конкурсі талантів. Я склала вірш на півтори сторінки про табір і присвятила його </a:t>
            </a:r>
            <a:r>
              <a:rPr lang="uk-UA" sz="1400" dirty="0" smtClean="0">
                <a:latin typeface="Verdana" pitchFamily="34" charset="0"/>
              </a:rPr>
              <a:t>директорові </a:t>
            </a:r>
            <a:r>
              <a:rPr lang="uk-UA" sz="1400" dirty="0" smtClean="0">
                <a:latin typeface="Verdana" pitchFamily="34" charset="0"/>
              </a:rPr>
              <a:t>табору. Вигравши  1-е місце за літературну  </a:t>
            </a:r>
            <a:r>
              <a:rPr lang="uk-UA" sz="1400" dirty="0" err="1" smtClean="0">
                <a:latin typeface="Verdana" pitchFamily="34" charset="0"/>
              </a:rPr>
              <a:t>твор-чу</a:t>
            </a:r>
            <a:r>
              <a:rPr lang="uk-UA" sz="1400" dirty="0" smtClean="0">
                <a:latin typeface="Verdana" pitchFamily="34" charset="0"/>
              </a:rPr>
              <a:t> діяльність, </a:t>
            </a:r>
            <a:r>
              <a:rPr lang="uk-UA" sz="1400" dirty="0" smtClean="0">
                <a:latin typeface="Verdana" pitchFamily="34" charset="0"/>
              </a:rPr>
              <a:t>я дуже зраділа і отримала приз.</a:t>
            </a:r>
            <a:endParaRPr lang="ru-RU" sz="1400" dirty="0" smtClean="0">
              <a:latin typeface="Verdana" pitchFamily="34" charset="0"/>
            </a:endParaRPr>
          </a:p>
          <a:p>
            <a:pPr>
              <a:lnSpc>
                <a:spcPct val="110000"/>
              </a:lnSpc>
            </a:pPr>
            <a:r>
              <a:rPr lang="uk-UA" sz="1400" dirty="0" smtClean="0">
                <a:latin typeface="Verdana" pitchFamily="34" charset="0"/>
              </a:rPr>
              <a:t>   Табір </a:t>
            </a:r>
            <a:r>
              <a:rPr lang="uk-UA" sz="1400" dirty="0" smtClean="0">
                <a:latin typeface="Verdana" pitchFamily="34" charset="0"/>
              </a:rPr>
              <a:t>пройшов дуже весело, він проводиться кожного року з 15 червня. Рекомендую всім відвідати його. Вхід вільний. Душа повна радості та вражень!  Я недарма провела свої канікули, добре розважилась та відпочила</a:t>
            </a:r>
            <a:r>
              <a:rPr lang="uk-UA" dirty="0" smtClean="0"/>
              <a:t>!</a:t>
            </a:r>
            <a:endParaRPr lang="ru-RU" dirty="0" smtClean="0"/>
          </a:p>
          <a:p>
            <a:r>
              <a:rPr lang="uk-UA" dirty="0" smtClean="0"/>
              <a:t> </a:t>
            </a:r>
            <a:endParaRPr lang="ru-RU" dirty="0" smtClean="0"/>
          </a:p>
          <a:p>
            <a:r>
              <a:rPr lang="uk-UA" dirty="0" smtClean="0"/>
              <a:t>                                                    Чайкіна </a:t>
            </a:r>
            <a:r>
              <a:rPr lang="uk-UA" dirty="0" smtClean="0"/>
              <a:t>Анастасія, 7-А клас</a:t>
            </a:r>
            <a:endParaRPr lang="ru-RU" dirty="0" smtClean="0"/>
          </a:p>
          <a:p>
            <a:r>
              <a:rPr lang="uk-UA" dirty="0" smtClean="0"/>
              <a:t> </a:t>
            </a:r>
            <a:endParaRPr lang="ru-RU" dirty="0" smtClean="0"/>
          </a:p>
          <a:p>
            <a:endParaRPr lang="uk-UA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latin typeface="Verdana" pitchFamily="34" charset="0"/>
            </a:endParaRPr>
          </a:p>
        </p:txBody>
      </p:sp>
      <p:pic>
        <p:nvPicPr>
          <p:cNvPr id="4" name="Рисунок 3" descr="D:\AWANA\ТАБІР 2015\ФОТО 2014р\Діти\_DSC024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368" y="8189343"/>
            <a:ext cx="2590309" cy="1716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6" descr="http://41.media.tumblr.com/tumblr_mbabxc7RpU1r3055wo1_5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2493" y="1062758"/>
            <a:ext cx="5935088" cy="884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://static.diary.ru/userdir/1/4/6/9/1469250/6217118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9842"/>
          <a:stretch/>
        </p:blipFill>
        <p:spPr bwMode="auto">
          <a:xfrm>
            <a:off x="-32920" y="1045971"/>
            <a:ext cx="935745" cy="8860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730" b="97810" l="1361" r="97279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74023"/>
            <a:ext cx="891448" cy="921591"/>
          </a:xfrm>
          <a:prstGeom prst="rect">
            <a:avLst/>
          </a:prstGeom>
          <a:ln>
            <a:noFill/>
          </a:ln>
          <a:effectLst/>
        </p:spPr>
      </p:pic>
      <p:sp>
        <p:nvSpPr>
          <p:cNvPr id="20489" name="Text Box 12"/>
          <p:cNvSpPr txBox="1">
            <a:spLocks noChangeArrowheads="1"/>
          </p:cNvSpPr>
          <p:nvPr/>
        </p:nvSpPr>
        <p:spPr bwMode="auto">
          <a:xfrm>
            <a:off x="24802" y="1792001"/>
            <a:ext cx="710451" cy="7201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6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Monotype Corsiva" panose="03010101010201010101" pitchFamily="66" charset="0"/>
              </a:rPr>
              <a:t>S</a:t>
            </a:r>
          </a:p>
          <a:p>
            <a:r>
              <a:rPr lang="en-US" sz="6600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Monotype Corsiva" panose="03010101010201010101" pitchFamily="66" charset="0"/>
              </a:rPr>
              <a:t>T</a:t>
            </a:r>
            <a:endParaRPr lang="en-US" sz="6600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latin typeface="Monotype Corsiva" panose="03010101010201010101" pitchFamily="66" charset="0"/>
            </a:endParaRPr>
          </a:p>
          <a:p>
            <a:r>
              <a:rPr lang="en-US" sz="66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Monotype Corsiva" panose="03010101010201010101" pitchFamily="66" charset="0"/>
              </a:rPr>
              <a:t>R</a:t>
            </a:r>
          </a:p>
          <a:p>
            <a:r>
              <a:rPr lang="en-US" sz="66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Monotype Corsiva" panose="03010101010201010101" pitchFamily="66" charset="0"/>
              </a:rPr>
              <a:t>E</a:t>
            </a:r>
          </a:p>
          <a:p>
            <a:r>
              <a:rPr lang="en-US" sz="6600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Monotype Corsiva" panose="03010101010201010101" pitchFamily="66" charset="0"/>
              </a:rPr>
              <a:t>E</a:t>
            </a:r>
          </a:p>
          <a:p>
            <a:r>
              <a:rPr lang="en-US" sz="66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Monotype Corsiva" panose="03010101010201010101" pitchFamily="66" charset="0"/>
              </a:rPr>
              <a:t>T</a:t>
            </a:r>
          </a:p>
          <a:p>
            <a:endParaRPr lang="ru-RU" sz="6600" dirty="0">
              <a:latin typeface="Comic Sans MS" pitchFamily="66" charset="0"/>
            </a:endParaRPr>
          </a:p>
        </p:txBody>
      </p:sp>
      <p:sp>
        <p:nvSpPr>
          <p:cNvPr id="20495" name="Rectangle 21"/>
          <p:cNvSpPr>
            <a:spLocks noChangeArrowheads="1"/>
          </p:cNvSpPr>
          <p:nvPr/>
        </p:nvSpPr>
        <p:spPr bwMode="auto">
          <a:xfrm>
            <a:off x="1052736" y="7621707"/>
            <a:ext cx="5486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Monotype Corsiva" pitchFamily="66" charset="0"/>
              </a:rPr>
              <a:t>   </a:t>
            </a:r>
          </a:p>
        </p:txBody>
      </p:sp>
      <p:pic>
        <p:nvPicPr>
          <p:cNvPr id="1028" name="Picture 4" descr="http://squijoo.com/wp-content/uploads/2014/09/wa-139-510x48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49" t="42164" r="8197" b="35052"/>
          <a:stretch/>
        </p:blipFill>
        <p:spPr bwMode="auto">
          <a:xfrm>
            <a:off x="1257187" y="74024"/>
            <a:ext cx="3453711" cy="85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i.istockimg.com/file_thumbview_approve/20685039/6/stock-illustration-20685039-school-and-playground-collection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9476"/>
          <a:stretch/>
        </p:blipFill>
        <p:spPr bwMode="auto">
          <a:xfrm>
            <a:off x="4867170" y="19863"/>
            <a:ext cx="1801918" cy="98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Line 15"/>
          <p:cNvSpPr>
            <a:spLocks noChangeShapeType="1"/>
          </p:cNvSpPr>
          <p:nvPr/>
        </p:nvSpPr>
        <p:spPr bwMode="auto">
          <a:xfrm>
            <a:off x="-32920" y="1052513"/>
            <a:ext cx="6892375" cy="20492"/>
          </a:xfrm>
          <a:prstGeom prst="line">
            <a:avLst/>
          </a:prstGeom>
          <a:noFill/>
          <a:ln w="38100">
            <a:solidFill>
              <a:schemeClr val="bg2">
                <a:lumMod val="2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" name="Rectangle 18"/>
          <p:cNvSpPr>
            <a:spLocks noChangeArrowheads="1"/>
          </p:cNvSpPr>
          <p:nvPr/>
        </p:nvSpPr>
        <p:spPr bwMode="auto">
          <a:xfrm>
            <a:off x="1101790" y="1128308"/>
            <a:ext cx="5616575" cy="83862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uk-UA" sz="2000" b="1" dirty="0">
                <a:solidFill>
                  <a:srgbClr val="FF0066"/>
                </a:solidFill>
                <a:latin typeface="Times New Roman" pitchFamily="18" charset="0"/>
              </a:rPr>
              <a:t>Шкільна газета </a:t>
            </a:r>
            <a:endParaRPr lang="uk-UA" sz="2000" b="1" dirty="0" smtClean="0">
              <a:solidFill>
                <a:srgbClr val="FF0066"/>
              </a:solidFill>
              <a:latin typeface="Times New Roman" pitchFamily="18" charset="0"/>
            </a:endParaRPr>
          </a:p>
          <a:p>
            <a:pPr algn="ctr"/>
            <a:r>
              <a:rPr lang="uk-UA" sz="2000" b="1" dirty="0" smtClean="0">
                <a:solidFill>
                  <a:srgbClr val="FF0066"/>
                </a:solidFill>
                <a:latin typeface="Times New Roman" pitchFamily="18" charset="0"/>
              </a:rPr>
              <a:t>ЗОШ </a:t>
            </a:r>
            <a:r>
              <a:rPr lang="en-US" sz="2000" b="1" dirty="0" smtClean="0">
                <a:solidFill>
                  <a:srgbClr val="FF0066"/>
                </a:solidFill>
                <a:latin typeface="Times New Roman" pitchFamily="18" charset="0"/>
              </a:rPr>
              <a:t>I – III </a:t>
            </a:r>
            <a:r>
              <a:rPr lang="uk-UA" sz="2000" b="1" dirty="0" smtClean="0">
                <a:solidFill>
                  <a:srgbClr val="FF0066"/>
                </a:solidFill>
                <a:latin typeface="Times New Roman" pitchFamily="18" charset="0"/>
              </a:rPr>
              <a:t>ст. № 4 </a:t>
            </a:r>
            <a:r>
              <a:rPr lang="uk-UA" sz="2000" b="1" dirty="0" err="1" smtClean="0">
                <a:solidFill>
                  <a:srgbClr val="FF0066"/>
                </a:solidFill>
                <a:latin typeface="Times New Roman" pitchFamily="18" charset="0"/>
              </a:rPr>
              <a:t>м.Ладижина</a:t>
            </a:r>
            <a:endParaRPr lang="ru-RU" sz="20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735252" y="1714610"/>
            <a:ext cx="2645444" cy="2662356"/>
            <a:chOff x="-2676112" y="1547813"/>
            <a:chExt cx="2863876" cy="2863876"/>
          </a:xfrm>
        </p:grpSpPr>
        <p:pic>
          <p:nvPicPr>
            <p:cNvPr id="1042" name="Picture 18" descr="https://c1.staticflickr.com/7/6118/6310027217_3d64aff802_b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 xmlns="">
                    <a14:imgLayer r:embed="rId9">
                      <a14:imgEffect>
                        <a14:backgroundRemoval t="3200" b="949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676112" y="1547813"/>
              <a:ext cx="2863876" cy="2863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18" descr="https://c1.staticflickr.com/7/6118/6310027217_3d64aff802_b.jpg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 xmlns="">
                    <a14:imgLayer r:embed="rId9">
                      <a14:imgEffect>
                        <a14:backgroundRemoval t="3200" b="949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8890" t="24727" r="35242" b="68072"/>
            <a:stretch/>
          </p:blipFill>
          <p:spPr bwMode="auto">
            <a:xfrm>
              <a:off x="-1960589" y="2351197"/>
              <a:ext cx="1416579" cy="11790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extBox 5"/>
          <p:cNvSpPr txBox="1"/>
          <p:nvPr/>
        </p:nvSpPr>
        <p:spPr>
          <a:xfrm>
            <a:off x="1517608" y="2661253"/>
            <a:ext cx="10198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Вересень</a:t>
            </a:r>
          </a:p>
          <a:p>
            <a:pPr algn="ctr"/>
            <a:r>
              <a:rPr lang="uk-UA" sz="20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2015</a:t>
            </a:r>
            <a:endParaRPr lang="ru-RU" sz="20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7" name="Line 15"/>
          <p:cNvSpPr>
            <a:spLocks noChangeShapeType="1"/>
          </p:cNvSpPr>
          <p:nvPr/>
        </p:nvSpPr>
        <p:spPr bwMode="auto">
          <a:xfrm flipV="1">
            <a:off x="924367" y="-27032"/>
            <a:ext cx="1" cy="1073004"/>
          </a:xfrm>
          <a:prstGeom prst="line">
            <a:avLst/>
          </a:prstGeom>
          <a:noFill/>
          <a:ln w="38100">
            <a:solidFill>
              <a:schemeClr val="bg2">
                <a:lumMod val="2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932494" y="1073005"/>
            <a:ext cx="8403" cy="8851753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1228902" y="5885250"/>
            <a:ext cx="582776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</a:t>
            </a:r>
            <a:r>
              <a:rPr lang="ru-RU" sz="20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Перше </a:t>
            </a:r>
            <a:r>
              <a:rPr lang="ru-RU" sz="2000" b="1" dirty="0" err="1" smtClean="0">
                <a:solidFill>
                  <a:schemeClr val="bg1"/>
                </a:solidFill>
                <a:latin typeface="Monotype Corsiva" panose="03010101010201010101" pitchFamily="66" charset="0"/>
              </a:rPr>
              <a:t>дихання</a:t>
            </a:r>
            <a:r>
              <a:rPr lang="ru-RU" sz="20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latin typeface="Monotype Corsiva" panose="03010101010201010101" pitchFamily="66" charset="0"/>
              </a:rPr>
              <a:t>осені</a:t>
            </a:r>
            <a:r>
              <a:rPr lang="ru-RU" sz="20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 - просто </a:t>
            </a:r>
            <a:r>
              <a:rPr lang="ru-RU" sz="2000" b="1" dirty="0" err="1" smtClean="0">
                <a:solidFill>
                  <a:schemeClr val="bg1"/>
                </a:solidFill>
                <a:latin typeface="Monotype Corsiva" panose="03010101010201010101" pitchFamily="66" charset="0"/>
              </a:rPr>
              <a:t>щастя</a:t>
            </a:r>
            <a:r>
              <a:rPr lang="ru-RU" sz="20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latin typeface="Monotype Corsiva" panose="03010101010201010101" pitchFamily="66" charset="0"/>
              </a:rPr>
              <a:t>після</a:t>
            </a:r>
            <a:r>
              <a:rPr lang="ru-RU" sz="20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 такого </a:t>
            </a:r>
            <a:r>
              <a:rPr lang="ru-RU" sz="2000" b="1" dirty="0" err="1" smtClean="0">
                <a:solidFill>
                  <a:schemeClr val="bg1"/>
                </a:solidFill>
                <a:latin typeface="Monotype Corsiva" panose="03010101010201010101" pitchFamily="66" charset="0"/>
              </a:rPr>
              <a:t>спекотного</a:t>
            </a:r>
            <a:r>
              <a:rPr lang="ru-RU" sz="20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latin typeface="Monotype Corsiva" panose="03010101010201010101" pitchFamily="66" charset="0"/>
              </a:rPr>
              <a:t>літа</a:t>
            </a:r>
            <a:r>
              <a:rPr lang="ru-RU" sz="20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 ...</a:t>
            </a:r>
          </a:p>
          <a:p>
            <a:r>
              <a:rPr lang="ru-RU" sz="20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                                                                      </a:t>
            </a:r>
            <a:r>
              <a:rPr lang="ru-RU" sz="2000" b="1" dirty="0" err="1" smtClean="0">
                <a:solidFill>
                  <a:schemeClr val="bg1"/>
                </a:solidFill>
                <a:latin typeface="Monotype Corsiva" panose="03010101010201010101" pitchFamily="66" charset="0"/>
              </a:rPr>
              <a:t>Шарлін</a:t>
            </a:r>
            <a:r>
              <a:rPr lang="ru-RU" sz="20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latin typeface="Monotype Corsiva" panose="03010101010201010101" pitchFamily="66" charset="0"/>
              </a:rPr>
              <a:t>Харріс</a:t>
            </a:r>
            <a:endParaRPr lang="ru-RU" sz="2000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4918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http://1.bp.blogspot.com/-ZqOkZZa6xLQ/UGW2rABDw5I/AAAAAAAARRI/Vbxl_Hcf3dc/s640/tumblr_lxb1fh3kUP1r8zyywo1_5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4367" y="1073005"/>
            <a:ext cx="5956630" cy="8832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://static.diary.ru/userdir/1/4/6/9/1469250/6217118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9842"/>
          <a:stretch/>
        </p:blipFill>
        <p:spPr bwMode="auto">
          <a:xfrm>
            <a:off x="-32920" y="1045971"/>
            <a:ext cx="935745" cy="8860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730" b="97810" l="1361" r="97279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74023"/>
            <a:ext cx="891448" cy="921591"/>
          </a:xfrm>
          <a:prstGeom prst="rect">
            <a:avLst/>
          </a:prstGeom>
          <a:ln>
            <a:noFill/>
          </a:ln>
          <a:effectLst/>
        </p:spPr>
      </p:pic>
      <p:sp>
        <p:nvSpPr>
          <p:cNvPr id="20489" name="Text Box 12"/>
          <p:cNvSpPr txBox="1">
            <a:spLocks noChangeArrowheads="1"/>
          </p:cNvSpPr>
          <p:nvPr/>
        </p:nvSpPr>
        <p:spPr bwMode="auto">
          <a:xfrm>
            <a:off x="24802" y="1792001"/>
            <a:ext cx="710451" cy="7201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6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Monotype Corsiva" panose="03010101010201010101" pitchFamily="66" charset="0"/>
              </a:rPr>
              <a:t>S</a:t>
            </a:r>
          </a:p>
          <a:p>
            <a:r>
              <a:rPr lang="en-US" sz="6600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Monotype Corsiva" panose="03010101010201010101" pitchFamily="66" charset="0"/>
              </a:rPr>
              <a:t>T</a:t>
            </a:r>
            <a:endParaRPr lang="en-US" sz="6600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latin typeface="Monotype Corsiva" panose="03010101010201010101" pitchFamily="66" charset="0"/>
            </a:endParaRPr>
          </a:p>
          <a:p>
            <a:r>
              <a:rPr lang="en-US" sz="66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Monotype Corsiva" panose="03010101010201010101" pitchFamily="66" charset="0"/>
              </a:rPr>
              <a:t>R</a:t>
            </a:r>
          </a:p>
          <a:p>
            <a:r>
              <a:rPr lang="en-US" sz="66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Monotype Corsiva" panose="03010101010201010101" pitchFamily="66" charset="0"/>
              </a:rPr>
              <a:t>E</a:t>
            </a:r>
          </a:p>
          <a:p>
            <a:r>
              <a:rPr lang="en-US" sz="6600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Monotype Corsiva" panose="03010101010201010101" pitchFamily="66" charset="0"/>
              </a:rPr>
              <a:t>E</a:t>
            </a:r>
          </a:p>
          <a:p>
            <a:r>
              <a:rPr lang="en-US" sz="66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Monotype Corsiva" panose="03010101010201010101" pitchFamily="66" charset="0"/>
              </a:rPr>
              <a:t>T</a:t>
            </a:r>
          </a:p>
          <a:p>
            <a:endParaRPr lang="ru-RU" sz="6600" dirty="0">
              <a:latin typeface="Comic Sans MS" pitchFamily="66" charset="0"/>
            </a:endParaRPr>
          </a:p>
        </p:txBody>
      </p:sp>
      <p:sp>
        <p:nvSpPr>
          <p:cNvPr id="20495" name="Rectangle 21"/>
          <p:cNvSpPr>
            <a:spLocks noChangeArrowheads="1"/>
          </p:cNvSpPr>
          <p:nvPr/>
        </p:nvSpPr>
        <p:spPr bwMode="auto">
          <a:xfrm>
            <a:off x="1052736" y="7621707"/>
            <a:ext cx="5486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Monotype Corsiva" pitchFamily="66" charset="0"/>
              </a:rPr>
              <a:t>   </a:t>
            </a:r>
          </a:p>
        </p:txBody>
      </p:sp>
      <p:pic>
        <p:nvPicPr>
          <p:cNvPr id="1028" name="Picture 4" descr="http://squijoo.com/wp-content/uploads/2014/09/wa-139-510x48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49" t="42164" r="8197" b="35052"/>
          <a:stretch/>
        </p:blipFill>
        <p:spPr bwMode="auto">
          <a:xfrm>
            <a:off x="1257187" y="74024"/>
            <a:ext cx="3453711" cy="85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i.istockimg.com/file_thumbview_approve/20685039/6/stock-illustration-20685039-school-and-playground-collection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9476"/>
          <a:stretch/>
        </p:blipFill>
        <p:spPr bwMode="auto">
          <a:xfrm>
            <a:off x="4867170" y="19863"/>
            <a:ext cx="1801918" cy="98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Line 15"/>
          <p:cNvSpPr>
            <a:spLocks noChangeShapeType="1"/>
          </p:cNvSpPr>
          <p:nvPr/>
        </p:nvSpPr>
        <p:spPr bwMode="auto">
          <a:xfrm>
            <a:off x="-32920" y="1052513"/>
            <a:ext cx="6892375" cy="20492"/>
          </a:xfrm>
          <a:prstGeom prst="line">
            <a:avLst/>
          </a:prstGeom>
          <a:noFill/>
          <a:ln w="38100">
            <a:solidFill>
              <a:schemeClr val="bg2">
                <a:lumMod val="2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" name="Rectangle 18"/>
          <p:cNvSpPr>
            <a:spLocks noChangeArrowheads="1"/>
          </p:cNvSpPr>
          <p:nvPr/>
        </p:nvSpPr>
        <p:spPr bwMode="auto">
          <a:xfrm>
            <a:off x="1101790" y="1128308"/>
            <a:ext cx="5616575" cy="83862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uk-UA" sz="2000" b="1" dirty="0">
                <a:solidFill>
                  <a:srgbClr val="FF0066"/>
                </a:solidFill>
                <a:latin typeface="Times New Roman" pitchFamily="18" charset="0"/>
              </a:rPr>
              <a:t>Шкільна газета </a:t>
            </a:r>
            <a:endParaRPr lang="uk-UA" sz="2000" b="1" dirty="0" smtClean="0">
              <a:solidFill>
                <a:srgbClr val="FF0066"/>
              </a:solidFill>
              <a:latin typeface="Times New Roman" pitchFamily="18" charset="0"/>
            </a:endParaRPr>
          </a:p>
          <a:p>
            <a:pPr algn="ctr"/>
            <a:r>
              <a:rPr lang="uk-UA" sz="2000" b="1" dirty="0" smtClean="0">
                <a:solidFill>
                  <a:srgbClr val="FF0066"/>
                </a:solidFill>
                <a:latin typeface="Times New Roman" pitchFamily="18" charset="0"/>
              </a:rPr>
              <a:t>ЗОШ </a:t>
            </a:r>
            <a:r>
              <a:rPr lang="en-US" sz="2000" b="1" dirty="0" smtClean="0">
                <a:solidFill>
                  <a:srgbClr val="FF0066"/>
                </a:solidFill>
                <a:latin typeface="Times New Roman" pitchFamily="18" charset="0"/>
              </a:rPr>
              <a:t>I – III </a:t>
            </a:r>
            <a:r>
              <a:rPr lang="uk-UA" sz="2000" b="1" dirty="0" smtClean="0">
                <a:solidFill>
                  <a:srgbClr val="FF0066"/>
                </a:solidFill>
                <a:latin typeface="Times New Roman" pitchFamily="18" charset="0"/>
              </a:rPr>
              <a:t>ст. № 4 </a:t>
            </a:r>
            <a:r>
              <a:rPr lang="uk-UA" sz="2000" b="1" dirty="0" err="1" smtClean="0">
                <a:solidFill>
                  <a:srgbClr val="FF0066"/>
                </a:solidFill>
                <a:latin typeface="Times New Roman" pitchFamily="18" charset="0"/>
              </a:rPr>
              <a:t>м.Ладижина</a:t>
            </a:r>
            <a:endParaRPr lang="ru-RU" sz="20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735252" y="1714610"/>
            <a:ext cx="2645444" cy="2662356"/>
            <a:chOff x="-2676112" y="1547813"/>
            <a:chExt cx="2863876" cy="2863876"/>
          </a:xfrm>
        </p:grpSpPr>
        <p:pic>
          <p:nvPicPr>
            <p:cNvPr id="1042" name="Picture 18" descr="https://c1.staticflickr.com/7/6118/6310027217_3d64aff802_b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 xmlns="">
                    <a14:imgLayer r:embed="rId9">
                      <a14:imgEffect>
                        <a14:backgroundRemoval t="3200" b="949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676112" y="1547813"/>
              <a:ext cx="2863876" cy="2863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18" descr="https://c1.staticflickr.com/7/6118/6310027217_3d64aff802_b.jpg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 xmlns="">
                    <a14:imgLayer r:embed="rId9">
                      <a14:imgEffect>
                        <a14:backgroundRemoval t="3200" b="949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8890" t="24727" r="35242" b="68072"/>
            <a:stretch/>
          </p:blipFill>
          <p:spPr bwMode="auto">
            <a:xfrm>
              <a:off x="-1960589" y="2351197"/>
              <a:ext cx="1416579" cy="11790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extBox 5"/>
          <p:cNvSpPr txBox="1"/>
          <p:nvPr/>
        </p:nvSpPr>
        <p:spPr>
          <a:xfrm>
            <a:off x="1517608" y="2661253"/>
            <a:ext cx="10198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Вересень</a:t>
            </a:r>
          </a:p>
          <a:p>
            <a:pPr algn="ctr"/>
            <a:r>
              <a:rPr lang="uk-UA" sz="20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2015</a:t>
            </a:r>
            <a:endParaRPr lang="ru-RU" sz="20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7" name="Line 15"/>
          <p:cNvSpPr>
            <a:spLocks noChangeShapeType="1"/>
          </p:cNvSpPr>
          <p:nvPr/>
        </p:nvSpPr>
        <p:spPr bwMode="auto">
          <a:xfrm flipV="1">
            <a:off x="924367" y="-27032"/>
            <a:ext cx="1" cy="1073004"/>
          </a:xfrm>
          <a:prstGeom prst="line">
            <a:avLst/>
          </a:prstGeom>
          <a:noFill/>
          <a:ln w="38100">
            <a:solidFill>
              <a:schemeClr val="bg2">
                <a:lumMod val="2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932494" y="1073005"/>
            <a:ext cx="8403" cy="8851753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1189062" y="5220716"/>
            <a:ext cx="582776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</a:t>
            </a:r>
            <a:r>
              <a:rPr lang="ru-RU" sz="20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Перше </a:t>
            </a:r>
            <a:r>
              <a:rPr lang="ru-RU" sz="2000" b="1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дихання</a:t>
            </a:r>
            <a:r>
              <a:rPr lang="ru-RU" sz="20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осені</a:t>
            </a:r>
            <a:r>
              <a:rPr lang="ru-RU" sz="20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- просто </a:t>
            </a:r>
            <a:r>
              <a:rPr lang="ru-RU" sz="2000" b="1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щастя</a:t>
            </a:r>
            <a:r>
              <a:rPr lang="ru-RU" sz="20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після</a:t>
            </a:r>
            <a:r>
              <a:rPr lang="ru-RU" sz="20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такого </a:t>
            </a:r>
            <a:r>
              <a:rPr lang="ru-RU" sz="2000" b="1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спекотного</a:t>
            </a:r>
            <a:r>
              <a:rPr lang="ru-RU" sz="20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літа</a:t>
            </a:r>
            <a:r>
              <a:rPr lang="ru-RU" sz="20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...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                                                                     </a:t>
            </a:r>
            <a:r>
              <a:rPr lang="ru-RU" sz="2000" b="1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Шарлін</a:t>
            </a:r>
            <a:r>
              <a:rPr lang="ru-RU" sz="20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Харріс</a:t>
            </a:r>
            <a:endParaRPr lang="ru-RU" sz="2000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158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i2.minus.com/jbTGIcKDKyrQu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088"/>
          <a:stretch/>
        </p:blipFill>
        <p:spPr bwMode="auto">
          <a:xfrm>
            <a:off x="0" y="0"/>
            <a:ext cx="6858000" cy="99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s14.directupload.net/images/111008/j6t9vob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6769" y="0"/>
            <a:ext cx="4016416" cy="4351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49554" y="1391855"/>
            <a:ext cx="12298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000" b="1" dirty="0" smtClean="0">
                <a:latin typeface="Monotype Corsiva" panose="03010101010201010101" pitchFamily="66" charset="0"/>
              </a:rPr>
              <a:t>У нашому </a:t>
            </a:r>
          </a:p>
          <a:p>
            <a:pPr algn="ctr"/>
            <a:r>
              <a:rPr lang="uk-UA" sz="2000" b="1" dirty="0" smtClean="0">
                <a:latin typeface="Monotype Corsiva" panose="03010101010201010101" pitchFamily="66" charset="0"/>
              </a:rPr>
              <a:t>випуску:</a:t>
            </a:r>
            <a:endParaRPr lang="ru-RU" sz="2000" b="1" dirty="0">
              <a:latin typeface="Monotype Corsiva" panose="03010101010201010101" pitchFamily="66" charset="0"/>
            </a:endParaRPr>
          </a:p>
        </p:txBody>
      </p:sp>
      <p:pic>
        <p:nvPicPr>
          <p:cNvPr id="4102" name="Picture 6" descr="http://school7nv.narod.ru/images/stiker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44860" b="100000" l="39778" r="7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770" t="45079" r="23639"/>
          <a:stretch/>
        </p:blipFill>
        <p:spPr bwMode="auto">
          <a:xfrm>
            <a:off x="3908804" y="440481"/>
            <a:ext cx="2301576" cy="266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school7nv.narod.ru/images/stiker1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9190" b="58100" l="657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5808" t="9273" b="41703"/>
          <a:stretch/>
        </p:blipFill>
        <p:spPr bwMode="auto">
          <a:xfrm>
            <a:off x="1502164" y="7005759"/>
            <a:ext cx="2426605" cy="2688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school7nv.narod.ru/images/stiker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417" r="32035" b="57445"/>
          <a:stretch/>
        </p:blipFill>
        <p:spPr bwMode="auto">
          <a:xfrm>
            <a:off x="4486841" y="4194243"/>
            <a:ext cx="2043516" cy="2325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school7nv.narod.ru/images/stiker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591" r="66642" b="33278"/>
          <a:stretch/>
        </p:blipFill>
        <p:spPr bwMode="auto">
          <a:xfrm>
            <a:off x="626206" y="4063105"/>
            <a:ext cx="3162023" cy="2419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 rot="1729734">
            <a:off x="4219158" y="1419146"/>
            <a:ext cx="165561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      </a:t>
            </a:r>
            <a:r>
              <a:rPr lang="uk-UA" sz="3200" b="1" dirty="0" smtClean="0"/>
              <a:t>Футбол</a:t>
            </a:r>
            <a:endParaRPr lang="ru-RU" sz="3200" b="1" dirty="0"/>
          </a:p>
        </p:txBody>
      </p:sp>
      <p:sp>
        <p:nvSpPr>
          <p:cNvPr id="11" name="TextBox 10"/>
          <p:cNvSpPr txBox="1"/>
          <p:nvPr/>
        </p:nvSpPr>
        <p:spPr>
          <a:xfrm rot="21136644">
            <a:off x="807386" y="4930371"/>
            <a:ext cx="26541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err="1" smtClean="0"/>
              <a:t>Робінзони</a:t>
            </a:r>
            <a:r>
              <a:rPr lang="uk-UA" sz="2800" b="1" dirty="0" smtClean="0"/>
              <a:t> і </a:t>
            </a:r>
            <a:r>
              <a:rPr lang="uk-UA" sz="2800" b="1" dirty="0" err="1" smtClean="0"/>
              <a:t>Робінзонки</a:t>
            </a:r>
            <a:endParaRPr lang="ru-RU" sz="2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628720" y="5062276"/>
            <a:ext cx="17364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/>
              <a:t>Шкільний ярмарок</a:t>
            </a:r>
            <a:endParaRPr lang="ru-RU" sz="2800" b="1" dirty="0"/>
          </a:p>
        </p:txBody>
      </p:sp>
      <p:sp>
        <p:nvSpPr>
          <p:cNvPr id="13" name="TextBox 12"/>
          <p:cNvSpPr txBox="1"/>
          <p:nvPr/>
        </p:nvSpPr>
        <p:spPr>
          <a:xfrm rot="730272">
            <a:off x="1840382" y="7634614"/>
            <a:ext cx="192873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/>
              <a:t>Літо як на </a:t>
            </a:r>
            <a:r>
              <a:rPr lang="uk-UA" sz="2800" b="1" dirty="0" err="1" smtClean="0"/>
              <a:t>замовле-ння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xmlns="" val="375002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thumbs.dreamstime.com/z/%D1%84%D1%83%D1%82%D0%B1%D0%BE%D0%BB-%D1%80%D0%B0%D0%BC%D0%BA%D0%B8-%D0%B3%D1%80%D0%B0%D0%BD%D0%B8%D1%86%D0%B8-1954954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109"/>
          <a:stretch/>
        </p:blipFill>
        <p:spPr bwMode="auto">
          <a:xfrm>
            <a:off x="0" y="0"/>
            <a:ext cx="6873050" cy="99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i441.photobucket.com/albums/qq134/SweetYuki/scrap/SHeadley_ElegentTag_Tag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0011" y="483619"/>
            <a:ext cx="3113027" cy="198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19019" y="1127528"/>
            <a:ext cx="14350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err="1" smtClean="0">
                <a:solidFill>
                  <a:srgbClr val="002060"/>
                </a:solidFill>
                <a:latin typeface="Bookman Old Style" panose="02050604050505020204" pitchFamily="18" charset="0"/>
              </a:rPr>
              <a:t>Змагання</a:t>
            </a:r>
            <a:endParaRPr lang="ru-RU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з футболу</a:t>
            </a:r>
            <a:endParaRPr lang="ru-RU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9127" y="2620702"/>
            <a:ext cx="563568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 вересня на стадіоні Ладижинського ВНАУ </a:t>
            </a:r>
          </a:p>
          <a:p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проходили міжшкільні змагання з футболу серед</a:t>
            </a:r>
          </a:p>
          <a:p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старших класів. Усі команди шкіл міста гідно боролися за перемогу, але всі не можуть </a:t>
            </a:r>
            <a:r>
              <a:rPr 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одно-часно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бути переможцями, тому і результати виявились такими:</a:t>
            </a:r>
          </a:p>
          <a:p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місце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- 2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школа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місце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- 3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школа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місце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- 1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школа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місце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- 4 школа</a:t>
            </a:r>
            <a:endParaRPr lang="uk-UA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Хоча команда нашої школи й не здобула </a:t>
            </a:r>
            <a:r>
              <a:rPr 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призо-вого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місця, але ми все одно вболівали за неї.    </a:t>
            </a:r>
          </a:p>
          <a:p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Сподіваємося, що наступного разу наші хлопці не пастимуть задніх  і посядуть гідне місце в турнірній таблиці!</a:t>
            </a:r>
          </a:p>
        </p:txBody>
      </p:sp>
      <p:pic>
        <p:nvPicPr>
          <p:cNvPr id="1032" name="Picture 8" descr="http://kilkohelena.ucoz.ru/sport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2073" y="7020344"/>
            <a:ext cx="1635927" cy="2512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145785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1" descr="http://thumbs.dreamstime.com/z/none-19549543.jpg"/>
          <p:cNvPicPr>
            <a:picLocks noChangeAspect="1" noChangeArrowheads="1"/>
          </p:cNvPicPr>
          <p:nvPr/>
        </p:nvPicPr>
        <p:blipFill>
          <a:blip r:embed="rId2"/>
          <a:srcRect r="8214"/>
          <a:stretch>
            <a:fillRect/>
          </a:stretch>
        </p:blipFill>
        <p:spPr bwMode="auto">
          <a:xfrm>
            <a:off x="-838201" y="0"/>
            <a:ext cx="7696201" cy="11134725"/>
          </a:xfrm>
          <a:prstGeom prst="rect">
            <a:avLst/>
          </a:prstGeom>
          <a:noFill/>
        </p:spPr>
      </p:pic>
      <p:pic>
        <p:nvPicPr>
          <p:cNvPr id="4" name="Рисунок 3" descr="http://cs622930.vk.me/v622930852/46f3c/7NQ8P-XA7VE.jpg"/>
          <p:cNvPicPr>
            <a:picLocks noChangeAspect="1"/>
          </p:cNvPicPr>
          <p:nvPr/>
        </p:nvPicPr>
        <p:blipFill>
          <a:blip r:embed="rId3" cstate="print"/>
          <a:srcRect l="16019" t="4979" b="42739"/>
          <a:stretch>
            <a:fillRect/>
          </a:stretch>
        </p:blipFill>
        <p:spPr bwMode="auto">
          <a:xfrm>
            <a:off x="150312" y="851770"/>
            <a:ext cx="4086225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http://cs622930.vk.me/v622930852/46f78/lp8-mGhMDDs.jpg"/>
          <p:cNvPicPr>
            <a:picLocks noChangeAspect="1"/>
          </p:cNvPicPr>
          <p:nvPr/>
        </p:nvPicPr>
        <p:blipFill>
          <a:blip r:embed="rId4" cstate="print"/>
          <a:srcRect l="21462" t="31120" r="22395" b="42531"/>
          <a:stretch>
            <a:fillRect/>
          </a:stretch>
        </p:blipFill>
        <p:spPr bwMode="auto">
          <a:xfrm>
            <a:off x="1478071" y="3006247"/>
            <a:ext cx="4413885" cy="1552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http://cs622930.vk.me/v622930852/46f8c/EVig3_HUMHU.jpg"/>
          <p:cNvPicPr>
            <a:picLocks noChangeAspect="1"/>
          </p:cNvPicPr>
          <p:nvPr/>
        </p:nvPicPr>
        <p:blipFill>
          <a:blip r:embed="rId5" cstate="print"/>
          <a:srcRect t="16805" b="47095"/>
          <a:stretch>
            <a:fillRect/>
          </a:stretch>
        </p:blipFill>
        <p:spPr bwMode="auto">
          <a:xfrm>
            <a:off x="0" y="7427935"/>
            <a:ext cx="6124575" cy="1657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http://cs622930.vk.me/v622930852/46f46/152JgAtbOdA.jpg"/>
          <p:cNvPicPr>
            <a:picLocks noChangeAspect="1"/>
          </p:cNvPicPr>
          <p:nvPr/>
        </p:nvPicPr>
        <p:blipFill>
          <a:blip r:embed="rId6" cstate="print"/>
          <a:srcRect l="21306" t="16182" r="28150" b="36100"/>
          <a:stretch>
            <a:fillRect/>
          </a:stretch>
        </p:blipFill>
        <p:spPr bwMode="auto">
          <a:xfrm>
            <a:off x="0" y="4972833"/>
            <a:ext cx="3095625" cy="2190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http://cs622930.vk.me/v622930852/46f64/D_qH-G2JIq0.jpg"/>
          <p:cNvPicPr>
            <a:picLocks noChangeAspect="1"/>
          </p:cNvPicPr>
          <p:nvPr/>
        </p:nvPicPr>
        <p:blipFill>
          <a:blip r:embed="rId7" cstate="print"/>
          <a:srcRect l="29705" t="21162" r="25039" b="42324"/>
          <a:stretch>
            <a:fillRect/>
          </a:stretch>
        </p:blipFill>
        <p:spPr bwMode="auto">
          <a:xfrm>
            <a:off x="3294345" y="5210828"/>
            <a:ext cx="2771775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8" name="Рисунок 19" descr="http://www.emsisd.com/cms/lib/TX21000533/Centricity/Shared/sports-pe%20pics/soccer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-138113" y="2955925"/>
            <a:ext cx="1709738" cy="1838325"/>
          </a:xfrm>
          <a:prstGeom prst="rect">
            <a:avLst/>
          </a:prstGeom>
          <a:noFill/>
        </p:spPr>
      </p:pic>
      <p:pic>
        <p:nvPicPr>
          <p:cNvPr id="5127" name="Рисунок 22" descr="http://yakhow.ru/uploads/posts/2015/3/sovet-1-kak-otkryt-sportivnuju-shkolu_1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214813" y="1022350"/>
            <a:ext cx="1708150" cy="1838325"/>
          </a:xfrm>
          <a:prstGeom prst="rect">
            <a:avLst/>
          </a:prstGeom>
          <a:noFill/>
        </p:spPr>
      </p:pic>
      <p:sp>
        <p:nvSpPr>
          <p:cNvPr id="5129" name="Rectangle 9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145785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Фотобанк"/>
          <p:cNvPicPr>
            <a:picLocks noChangeAspect="1" noChangeArrowheads="1"/>
          </p:cNvPicPr>
          <p:nvPr/>
        </p:nvPicPr>
        <p:blipFill>
          <a:blip r:embed="rId2"/>
          <a:srcRect r="16652" b="18093"/>
          <a:stretch>
            <a:fillRect/>
          </a:stretch>
        </p:blipFill>
        <p:spPr bwMode="auto">
          <a:xfrm>
            <a:off x="0" y="0"/>
            <a:ext cx="6858000" cy="973476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022" y="1597893"/>
            <a:ext cx="5829300" cy="7764163"/>
          </a:xfrm>
        </p:spPr>
        <p:txBody>
          <a:bodyPr>
            <a:noAutofit/>
          </a:bodyPr>
          <a:lstStyle/>
          <a:p>
            <a:pPr algn="just"/>
            <a:r>
              <a:rPr lang="uk-UA" sz="2000" dirty="0" smtClean="0"/>
              <a:t> </a:t>
            </a:r>
            <a:br>
              <a:rPr lang="uk-UA" sz="2000" dirty="0" smtClean="0"/>
            </a:br>
            <a:r>
              <a:rPr lang="uk-UA" sz="2000" dirty="0" smtClean="0">
                <a:solidFill>
                  <a:schemeClr val="accent4">
                    <a:lumMod val="50000"/>
                  </a:schemeClr>
                </a:solidFill>
              </a:rPr>
              <a:t>   22 вересня учні нашої школи, як і щороку,  брали участь у </a:t>
            </a:r>
            <a:r>
              <a:rPr lang="uk-UA" sz="2000" dirty="0" err="1" smtClean="0">
                <a:solidFill>
                  <a:schemeClr val="accent4">
                    <a:lumMod val="50000"/>
                  </a:schemeClr>
                </a:solidFill>
              </a:rPr>
              <a:t>“Робінзонаді”</a:t>
            </a:r>
            <a:r>
              <a:rPr lang="uk-UA" sz="2000" dirty="0" smtClean="0">
                <a:solidFill>
                  <a:schemeClr val="accent4">
                    <a:lumMod val="50000"/>
                  </a:schemeClr>
                </a:solidFill>
              </a:rPr>
              <a:t>. Це були змагання між паралелями 5-6, 7-8 та 9-11 класів, які проводилися в місцевому лісі. </a:t>
            </a:r>
            <a:r>
              <a:rPr lang="uk-UA" sz="2000" dirty="0" err="1" smtClean="0">
                <a:solidFill>
                  <a:schemeClr val="accent4">
                    <a:lumMod val="50000"/>
                  </a:schemeClr>
                </a:solidFill>
              </a:rPr>
              <a:t>Цьогоріч</a:t>
            </a:r>
            <a:r>
              <a:rPr lang="uk-UA" sz="2000" dirty="0" smtClean="0">
                <a:solidFill>
                  <a:schemeClr val="accent4">
                    <a:lumMod val="50000"/>
                  </a:schemeClr>
                </a:solidFill>
              </a:rPr>
              <a:t> мої однокласники, як і інші діти, мали змогу показати свої таланти, </a:t>
            </a:r>
            <a:r>
              <a:rPr lang="uk-UA" sz="2000" dirty="0" err="1" smtClean="0">
                <a:solidFill>
                  <a:schemeClr val="accent4">
                    <a:lumMod val="50000"/>
                  </a:schemeClr>
                </a:solidFill>
              </a:rPr>
              <a:t>примінити</a:t>
            </a:r>
            <a:r>
              <a:rPr lang="uk-UA" sz="2000" dirty="0" smtClean="0">
                <a:solidFill>
                  <a:schemeClr val="accent4">
                    <a:lumMod val="50000"/>
                  </a:schemeClr>
                </a:solidFill>
              </a:rPr>
              <a:t> свою кмітливість, поєднавши розум і силу.  Кожен клас повинен був дати назву своїй команді, представити її девіз та намалювати плакат. </a:t>
            </a:r>
            <a:br>
              <a:rPr lang="uk-UA" sz="2000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uk-UA" sz="2000" dirty="0" smtClean="0">
                <a:solidFill>
                  <a:schemeClr val="accent4">
                    <a:lumMod val="50000"/>
                  </a:schemeClr>
                </a:solidFill>
              </a:rPr>
              <a:t>    Школярі 5-6 класів уявили себе справжніми піратами, адже тематикою їхніх перегонів була романтика морів та життя </a:t>
            </a:r>
            <a:r>
              <a:rPr lang="uk-UA" sz="2000" dirty="0" err="1" smtClean="0">
                <a:solidFill>
                  <a:schemeClr val="accent4">
                    <a:lumMod val="50000"/>
                  </a:schemeClr>
                </a:solidFill>
              </a:rPr>
              <a:t>джентельменів</a:t>
            </a:r>
            <a:r>
              <a:rPr lang="uk-UA" sz="2000" dirty="0" smtClean="0">
                <a:solidFill>
                  <a:schemeClr val="accent4">
                    <a:lumMod val="50000"/>
                  </a:schemeClr>
                </a:solidFill>
              </a:rPr>
              <a:t> удачі. І дітлахи постаралися на славу! Учні 5-Б принесли справжню скриню, наповнену морськими скарбами: золотом, дорогоцінними прикрасами та океанськими мушлями. Та їх перевершили представники піратського корабля 6-А класу! Той, хто бачив цю команду, і на мить не засумнівався саме в їхній перемозі. Та ж які сумніви тут могли бути, коли їх очолював </a:t>
            </a:r>
            <a:r>
              <a:rPr lang="uk-UA" sz="2000" dirty="0" err="1" smtClean="0">
                <a:solidFill>
                  <a:schemeClr val="accent4">
                    <a:lumMod val="50000"/>
                  </a:schemeClr>
                </a:solidFill>
              </a:rPr>
              <a:t>справжнісіінький</a:t>
            </a:r>
            <a:r>
              <a:rPr lang="uk-UA" sz="2000" dirty="0" smtClean="0">
                <a:solidFill>
                  <a:schemeClr val="accent4">
                    <a:lumMod val="50000"/>
                  </a:schemeClr>
                </a:solidFill>
              </a:rPr>
              <a:t> Джек Горобець у виконанні Василя Анатолійовича, класного керівника! У команди такого морського вовка навіть був папуга, який хриплим голосом кричав: </a:t>
            </a:r>
            <a:r>
              <a:rPr lang="uk-UA" sz="2000" dirty="0" err="1" smtClean="0">
                <a:solidFill>
                  <a:schemeClr val="accent4">
                    <a:lumMod val="50000"/>
                  </a:schemeClr>
                </a:solidFill>
              </a:rPr>
              <a:t>“Піастри</a:t>
            </a:r>
            <a:r>
              <a:rPr lang="uk-UA" sz="2000" dirty="0" smtClean="0">
                <a:solidFill>
                  <a:schemeClr val="accent4">
                    <a:lumMod val="50000"/>
                  </a:schemeClr>
                </a:solidFill>
              </a:rPr>
              <a:t>! Піастри!” І нічого, що папуга був іграшковим, а під кінець змагань знесилено звисав з плеча свого власника. Дивлячись на цю дружну  піратську сім</a:t>
            </a:r>
            <a:r>
              <a:rPr lang="en-US" sz="2000" dirty="0" smtClean="0">
                <a:solidFill>
                  <a:schemeClr val="accent4">
                    <a:lumMod val="50000"/>
                  </a:schemeClr>
                </a:solidFill>
              </a:rPr>
              <a:t>’</a:t>
            </a:r>
            <a:r>
              <a:rPr lang="uk-UA" sz="2000" dirty="0" smtClean="0">
                <a:solidFill>
                  <a:schemeClr val="accent4">
                    <a:lumMod val="50000"/>
                  </a:schemeClr>
                </a:solidFill>
              </a:rPr>
              <a:t>ю, усі вірили в їхню перемогу!</a:t>
            </a:r>
            <a:endParaRPr lang="ru-RU" sz="2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91955" y="559837"/>
            <a:ext cx="4332440" cy="910562"/>
          </a:xfrm>
        </p:spPr>
        <p:txBody>
          <a:bodyPr>
            <a:noAutofit/>
          </a:bodyPr>
          <a:lstStyle/>
          <a:p>
            <a:r>
              <a:rPr lang="uk-UA" sz="6000" dirty="0" smtClean="0">
                <a:solidFill>
                  <a:srgbClr val="00B050"/>
                </a:solidFill>
              </a:rPr>
              <a:t>Робінзонада</a:t>
            </a:r>
            <a:endParaRPr lang="ru-RU" sz="60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Фотобанк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8000" cy="9906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7658" y="663880"/>
            <a:ext cx="5627253" cy="7399814"/>
          </a:xfrm>
        </p:spPr>
        <p:txBody>
          <a:bodyPr>
            <a:noAutofit/>
          </a:bodyPr>
          <a:lstStyle/>
          <a:p>
            <a:r>
              <a:rPr lang="uk-UA" sz="2800" dirty="0" smtClean="0">
                <a:solidFill>
                  <a:srgbClr val="00B050"/>
                </a:solidFill>
              </a:rPr>
              <a:t>   </a:t>
            </a:r>
            <a:r>
              <a:rPr lang="uk-UA" sz="2000" dirty="0" smtClean="0"/>
              <a:t>Учні 7-8 та 9-11 класів приміряли на себе роль козаків. І хоч шароварів не довелося носити, та й без оселедців прийшлося обійтися, бо де ж тих чубів набереш на всіх, особливо на дівчат, цей день </a:t>
            </a:r>
            <a:r>
              <a:rPr lang="uk-UA" sz="2000" dirty="0" err="1" smtClean="0"/>
              <a:t>запам</a:t>
            </a:r>
            <a:r>
              <a:rPr lang="en-US" sz="2000" dirty="0" smtClean="0"/>
              <a:t>’</a:t>
            </a:r>
            <a:r>
              <a:rPr lang="uk-UA" sz="2000" dirty="0" err="1" smtClean="0"/>
              <a:t>ятався</a:t>
            </a:r>
            <a:r>
              <a:rPr lang="uk-UA" sz="2000" dirty="0" smtClean="0"/>
              <a:t> і їм. Бо змагання розгорілися не на жарт! У цьому можна було переконатися навіть під час такої звичайної справи, як перетягування канату. А ще ведення м</a:t>
            </a:r>
            <a:r>
              <a:rPr lang="en-US" sz="2000" dirty="0" smtClean="0"/>
              <a:t>’</a:t>
            </a:r>
            <a:r>
              <a:rPr lang="uk-UA" sz="2000" dirty="0" err="1" smtClean="0"/>
              <a:t>яча</a:t>
            </a:r>
            <a:r>
              <a:rPr lang="uk-UA" sz="2000" dirty="0" smtClean="0"/>
              <a:t> на швидкість! А стрільба! А конкурс на найкращу пісню! А поєдинок кулінарів чого вартував!</a:t>
            </a:r>
            <a:br>
              <a:rPr lang="uk-UA" sz="2000" dirty="0" smtClean="0"/>
            </a:br>
            <a:r>
              <a:rPr lang="uk-UA" sz="2000" dirty="0" smtClean="0"/>
              <a:t>   Та все хороше закінчується так швидко… От і потягнулися втомлені пірати й козачата додому… </a:t>
            </a:r>
            <a:br>
              <a:rPr lang="uk-UA" sz="2000" dirty="0" smtClean="0"/>
            </a:br>
            <a:r>
              <a:rPr lang="uk-UA" sz="2000" dirty="0" smtClean="0"/>
              <a:t>   І хоч, на жаль, не всі стали переможцями (так на те вони і є, ці змагання), думаю, вражень вистачало в кожного. До того ж, багато хто був задоволений законним правом прогуляти кілька уроків. </a:t>
            </a:r>
            <a:br>
              <a:rPr lang="uk-UA" sz="2000" dirty="0" smtClean="0"/>
            </a:br>
            <a:r>
              <a:rPr lang="uk-UA" sz="2000" dirty="0" smtClean="0"/>
              <a:t>   Коли я питала у своїх однокласників, що найбільше їм сподобалися, то вони визнали: стрільба й перетягування канату.</a:t>
            </a:r>
            <a:br>
              <a:rPr lang="uk-UA" sz="2000" dirty="0" smtClean="0"/>
            </a:br>
            <a:r>
              <a:rPr lang="uk-UA" sz="2000" dirty="0" smtClean="0"/>
              <a:t>   А головне – що було весело, усі отримали море вражень і добре провели свій час.</a:t>
            </a:r>
            <a:br>
              <a:rPr lang="uk-UA" sz="2000" dirty="0" smtClean="0"/>
            </a:br>
            <a:r>
              <a:rPr lang="uk-UA" sz="2000" dirty="0" smtClean="0"/>
              <a:t>                      Куцан Анастасія, 9-А клас.</a:t>
            </a:r>
            <a:br>
              <a:rPr lang="uk-UA" sz="2000" dirty="0" smtClean="0"/>
            </a:b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Фотобанк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8000" cy="9906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8" y="783770"/>
            <a:ext cx="5627253" cy="8808099"/>
          </a:xfrm>
        </p:spPr>
        <p:txBody>
          <a:bodyPr>
            <a:noAutofit/>
          </a:bodyPr>
          <a:lstStyle/>
          <a:p>
            <a:r>
              <a:rPr lang="uk-UA" sz="2000" dirty="0" smtClean="0"/>
              <a:t/>
            </a:r>
            <a:br>
              <a:rPr lang="uk-UA" sz="2000" dirty="0" smtClean="0"/>
            </a:br>
            <a:r>
              <a:rPr lang="uk-UA" sz="2000" dirty="0" smtClean="0"/>
              <a:t/>
            </a:r>
            <a:br>
              <a:rPr lang="uk-UA" sz="2000" dirty="0" smtClean="0"/>
            </a:br>
            <a:r>
              <a:rPr lang="uk-UA" sz="2000" dirty="0" smtClean="0"/>
              <a:t/>
            </a:r>
            <a:br>
              <a:rPr lang="uk-UA" sz="2000" dirty="0" smtClean="0"/>
            </a:br>
            <a:r>
              <a:rPr lang="uk-UA" sz="2000" dirty="0" smtClean="0"/>
              <a:t>       </a:t>
            </a:r>
            <a:br>
              <a:rPr lang="uk-UA" sz="2000" dirty="0" smtClean="0"/>
            </a:br>
            <a:r>
              <a:rPr lang="uk-UA" sz="2000" dirty="0" smtClean="0"/>
              <a:t>   </a:t>
            </a:r>
            <a:br>
              <a:rPr lang="uk-UA" sz="2000" dirty="0" smtClean="0"/>
            </a:br>
            <a:r>
              <a:rPr lang="uk-UA" sz="2000" dirty="0" smtClean="0"/>
              <a:t/>
            </a:r>
            <a:br>
              <a:rPr lang="uk-UA" sz="2000" dirty="0" smtClean="0"/>
            </a:br>
            <a:r>
              <a:rPr lang="uk-UA" sz="2000" dirty="0" smtClean="0"/>
              <a:t/>
            </a:r>
            <a:br>
              <a:rPr lang="uk-UA" sz="2000" dirty="0" smtClean="0"/>
            </a:br>
            <a:r>
              <a:rPr lang="uk-UA" sz="2000" dirty="0" smtClean="0"/>
              <a:t/>
            </a:r>
            <a:br>
              <a:rPr lang="uk-UA" sz="2000" dirty="0" smtClean="0"/>
            </a:br>
            <a:endParaRPr lang="ru-RU" sz="2000" dirty="0"/>
          </a:p>
        </p:txBody>
      </p:sp>
      <p:pic>
        <p:nvPicPr>
          <p:cNvPr id="1027" name="Picture 3" descr="F:\DSC087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5469" y="1353621"/>
            <a:ext cx="2968016" cy="22260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Picture 4" descr="F:\DSC088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345" y="3528905"/>
            <a:ext cx="2759963" cy="20699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9" name="Picture 5" descr="F:\DSC088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21699" y="312574"/>
            <a:ext cx="3265714" cy="2449286"/>
          </a:xfrm>
          <a:prstGeom prst="teardrop">
            <a:avLst/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3303037" y="2799184"/>
            <a:ext cx="3041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Найвлучніший стрілок. Робін  Коля (</a:t>
            </a:r>
            <a:r>
              <a:rPr lang="uk-UA" dirty="0" err="1" smtClean="0"/>
              <a:t>Пекний</a:t>
            </a:r>
            <a:r>
              <a:rPr lang="uk-UA" dirty="0" smtClean="0"/>
              <a:t> Микола, 9-А)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541175" y="3881534"/>
            <a:ext cx="26312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/>
              <a:t>          9-А на волі</a:t>
            </a:r>
            <a:endParaRPr lang="ru-RU" sz="2000" dirty="0"/>
          </a:p>
        </p:txBody>
      </p:sp>
      <p:pic>
        <p:nvPicPr>
          <p:cNvPr id="3073" name="Picture 1" descr="C:\Documents and Settings\Администратор\Рабочий стол\Новая папка\Сайт школи\Робінзонада щл 5-8 класів У пошуках скарбів піратів\P922026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5364" y="5357923"/>
            <a:ext cx="4542972" cy="340722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578497" y="8733454"/>
            <a:ext cx="3956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/>
              <a:t>Ще одні переможці – 8-Б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404</TotalTime>
  <Words>1348</Words>
  <Application>Microsoft Office PowerPoint</Application>
  <PresentationFormat>Лист A4 (210x297 мм)</PresentationFormat>
  <Paragraphs>109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     22 вересня учні нашої школи, як і щороку,  брали участь у “Робінзонаді”. Це були змагання між паралелями 5-6, 7-8 та 9-11 класів, які проводилися в місцевому лісі. Цьогоріч мої однокласники, як і інші діти, мали змогу показати свої таланти, примінити свою кмітливість, поєднавши розум і силу.  Кожен клас повинен був дати назву своїй команді, представити її девіз та намалювати плакат.      Школярі 5-6 класів уявили себе справжніми піратами, адже тематикою їхніх перегонів була романтика морів та життя джентельменів удачі. І дітлахи постаралися на славу! Учні 5-Б принесли справжню скриню, наповнену морськими скарбами: золотом, дорогоцінними прикрасами та океанськими мушлями. Та їх перевершили представники піратського корабля 6-А класу! Той, хто бачив цю команду, і на мить не засумнівався саме в їхній перемозі. Та ж які сумніви тут могли бути, коли їх очолював справжнісіінький Джек Горобець у виконанні Василя Анатолійовича, класного керівника! У команди такого морського вовка навіть був папуга, який хриплим голосом кричав: “Піастри! Піастри!” І нічого, що папуга був іграшковим, а під кінець змагань знесилено звисав з плеча свого власника. Дивлячись на цю дружну  піратську сім’ю, усі вірили в їхню перемогу!</vt:lpstr>
      <vt:lpstr>   Учні 7-8 та 9-11 класів приміряли на себе роль козаків. І хоч шароварів не довелося носити, та й без оселедців прийшлося обійтися, бо де ж тих чубів набереш на всіх, особливо на дівчат, цей день запам’ятався і їм. Бо змагання розгорілися не на жарт! У цьому можна було переконатися навіть під час такої звичайної справи, як перетягування канату. А ще ведення м’яча на швидкість! А стрільба! А конкурс на найкращу пісню! А поєдинок кулінарів чого вартував!    Та все хороше закінчується так швидко… От і потягнулися втомлені пірати й козачата додому…     І хоч, на жаль, не всі стали переможцями (так на те вони і є, ці змагання), думаю, вражень вистачало в кожного. До того ж, багато хто був задоволений законним правом прогуляти кілька уроків.     Коли я питала у своїх однокласників, що найбільше їм сподобалися, то вони визнали: стрільба й перетягування канату.    А головне – що було весело, усі отримали море вражень і добре провели свій час.                       Куцан Анастасія, 9-А клас. </vt:lpstr>
      <vt:lpstr>                  </vt:lpstr>
      <vt:lpstr>                  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АНДРЕЙ</dc:creator>
  <cp:lastModifiedBy>User</cp:lastModifiedBy>
  <cp:revision>49</cp:revision>
  <dcterms:created xsi:type="dcterms:W3CDTF">2015-09-27T13:36:13Z</dcterms:created>
  <dcterms:modified xsi:type="dcterms:W3CDTF">2015-10-12T20:49:33Z</dcterms:modified>
</cp:coreProperties>
</file>